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2.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3.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4.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9.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10.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11.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12.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13.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14.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15.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16.xml" ContentType="application/vnd.openxmlformats-officedocument.theme+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51" r:id="rId2"/>
    <p:sldMasterId id="2147483944" r:id="rId3"/>
    <p:sldMasterId id="2147484367" r:id="rId4"/>
    <p:sldMasterId id="2147484382" r:id="rId5"/>
    <p:sldMasterId id="2147484397" r:id="rId6"/>
    <p:sldMasterId id="2147484409" r:id="rId7"/>
    <p:sldMasterId id="2147484421" r:id="rId8"/>
    <p:sldMasterId id="2147484433" r:id="rId9"/>
    <p:sldMasterId id="2147484445" r:id="rId10"/>
    <p:sldMasterId id="2147484547" r:id="rId11"/>
    <p:sldMasterId id="2147484560" r:id="rId12"/>
    <p:sldMasterId id="2147484572" r:id="rId13"/>
    <p:sldMasterId id="2147484586" r:id="rId14"/>
    <p:sldMasterId id="2147484598" r:id="rId15"/>
    <p:sldMasterId id="2147484611" r:id="rId16"/>
    <p:sldMasterId id="2147484645" r:id="rId17"/>
  </p:sldMasterIdLst>
  <p:notesMasterIdLst>
    <p:notesMasterId r:id="rId68"/>
  </p:notesMasterIdLst>
  <p:handoutMasterIdLst>
    <p:handoutMasterId r:id="rId69"/>
  </p:handoutMasterIdLst>
  <p:sldIdLst>
    <p:sldId id="279" r:id="rId18"/>
    <p:sldId id="2068" r:id="rId19"/>
    <p:sldId id="257" r:id="rId20"/>
    <p:sldId id="259" r:id="rId21"/>
    <p:sldId id="3047" r:id="rId22"/>
    <p:sldId id="2418" r:id="rId23"/>
    <p:sldId id="304" r:id="rId24"/>
    <p:sldId id="2419" r:id="rId25"/>
    <p:sldId id="3383" r:id="rId26"/>
    <p:sldId id="3219" r:id="rId27"/>
    <p:sldId id="3221" r:id="rId28"/>
    <p:sldId id="3222" r:id="rId29"/>
    <p:sldId id="3368" r:id="rId30"/>
    <p:sldId id="282" r:id="rId31"/>
    <p:sldId id="3377" r:id="rId32"/>
    <p:sldId id="3378" r:id="rId33"/>
    <p:sldId id="3379" r:id="rId34"/>
    <p:sldId id="3380" r:id="rId35"/>
    <p:sldId id="3376" r:id="rId36"/>
    <p:sldId id="3053" r:id="rId37"/>
    <p:sldId id="3435" r:id="rId38"/>
    <p:sldId id="2461" r:id="rId39"/>
    <p:sldId id="2462" r:id="rId40"/>
    <p:sldId id="3408" r:id="rId41"/>
    <p:sldId id="3381" r:id="rId42"/>
    <p:sldId id="307" r:id="rId43"/>
    <p:sldId id="277" r:id="rId44"/>
    <p:sldId id="278" r:id="rId45"/>
    <p:sldId id="411" r:id="rId46"/>
    <p:sldId id="3431" r:id="rId47"/>
    <p:sldId id="280" r:id="rId48"/>
    <p:sldId id="708" r:id="rId49"/>
    <p:sldId id="281" r:id="rId50"/>
    <p:sldId id="3409" r:id="rId51"/>
    <p:sldId id="3410" r:id="rId52"/>
    <p:sldId id="2600" r:id="rId53"/>
    <p:sldId id="2605" r:id="rId54"/>
    <p:sldId id="3372" r:id="rId55"/>
    <p:sldId id="3274" r:id="rId56"/>
    <p:sldId id="325" r:id="rId57"/>
    <p:sldId id="288" r:id="rId58"/>
    <p:sldId id="297" r:id="rId59"/>
    <p:sldId id="3239" r:id="rId60"/>
    <p:sldId id="409" r:id="rId61"/>
    <p:sldId id="258" r:id="rId62"/>
    <p:sldId id="329" r:id="rId63"/>
    <p:sldId id="302" r:id="rId64"/>
    <p:sldId id="326" r:id="rId65"/>
    <p:sldId id="3436" r:id="rId66"/>
    <p:sldId id="3432" r:id="rId67"/>
  </p:sldIdLst>
  <p:sldSz cx="9144000" cy="5143500" type="screen16x9"/>
  <p:notesSz cx="7315200" cy="9601200"/>
  <p:defaultTextStyle>
    <a:defPPr marL="0" marR="0" indent="0" algn="l" defTabSz="914085"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034"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085"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124"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169"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5202"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2236"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199280"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6320"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9ED4"/>
    <a:srgbClr val="69848E"/>
    <a:srgbClr val="9ED41B"/>
    <a:srgbClr val="E46C0A"/>
    <a:srgbClr val="D4511B"/>
    <a:srgbClr val="1B42D4"/>
    <a:srgbClr val="1BD4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chemeClr val="accent3"/>
              </a:solidFill>
              <a:prstDash val="solid"/>
              <a:round/>
            </a:ln>
          </a:left>
          <a:right>
            <a:ln w="12700" cap="flat">
              <a:solidFill>
                <a:schemeClr val="accent3"/>
              </a:solidFill>
              <a:prstDash val="solid"/>
              <a:round/>
            </a:ln>
          </a:right>
          <a:top>
            <a:ln w="12700" cap="flat">
              <a:solidFill>
                <a:schemeClr val="accent3"/>
              </a:solidFill>
              <a:prstDash val="solid"/>
              <a:round/>
            </a:ln>
          </a:top>
          <a:bottom>
            <a:ln w="127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solidFill>
            <a:schemeClr val="accent3">
              <a:alpha val="20000"/>
            </a:scheme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chemeClr val="accent3"/>
              </a:solidFill>
              <a:prstDash val="solid"/>
              <a:round/>
            </a:ln>
          </a:left>
          <a:right>
            <a:ln w="12700" cap="flat">
              <a:solidFill>
                <a:schemeClr val="accent3"/>
              </a:solidFill>
              <a:prstDash val="solid"/>
              <a:round/>
            </a:ln>
          </a:right>
          <a:top>
            <a:ln w="12700" cap="flat">
              <a:solidFill>
                <a:schemeClr val="accent3"/>
              </a:solidFill>
              <a:prstDash val="solid"/>
              <a:round/>
            </a:ln>
          </a:top>
          <a:bottom>
            <a:ln w="127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solidFill>
            <a:schemeClr val="accent3">
              <a:alpha val="20000"/>
            </a:schemeClr>
          </a:solidFill>
        </a:fill>
      </a:tcStyle>
    </a:firstCol>
    <a:lastRow>
      <a:tcTxStyle b="on" i="off">
        <a:fontRef idx="major">
          <a:srgbClr val="000000"/>
        </a:fontRef>
        <a:srgbClr val="000000"/>
      </a:tcTxStyle>
      <a:tcStyle>
        <a:tcBdr>
          <a:left>
            <a:ln w="12700" cap="flat">
              <a:solidFill>
                <a:schemeClr val="accent3"/>
              </a:solidFill>
              <a:prstDash val="solid"/>
              <a:round/>
            </a:ln>
          </a:left>
          <a:right>
            <a:ln w="12700" cap="flat">
              <a:solidFill>
                <a:schemeClr val="accent3"/>
              </a:solidFill>
              <a:prstDash val="solid"/>
              <a:round/>
            </a:ln>
          </a:right>
          <a:top>
            <a:ln w="50800" cap="flat">
              <a:solidFill>
                <a:schemeClr val="accent3"/>
              </a:solidFill>
              <a:prstDash val="solid"/>
              <a:round/>
            </a:ln>
          </a:top>
          <a:bottom>
            <a:ln w="127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noFill/>
        </a:fill>
      </a:tcStyle>
    </a:lastRow>
    <a:firstRow>
      <a:tcTxStyle b="on" i="off">
        <a:fontRef idx="major">
          <a:srgbClr val="000000"/>
        </a:fontRef>
        <a:srgbClr val="000000"/>
      </a:tcTxStyle>
      <a:tcStyle>
        <a:tcBdr>
          <a:left>
            <a:ln w="12700" cap="flat">
              <a:solidFill>
                <a:schemeClr val="accent3"/>
              </a:solidFill>
              <a:prstDash val="solid"/>
              <a:round/>
            </a:ln>
          </a:left>
          <a:right>
            <a:ln w="12700" cap="flat">
              <a:solidFill>
                <a:schemeClr val="accent3"/>
              </a:solidFill>
              <a:prstDash val="solid"/>
              <a:round/>
            </a:ln>
          </a:right>
          <a:top>
            <a:ln w="12700" cap="flat">
              <a:solidFill>
                <a:schemeClr val="accent3"/>
              </a:solidFill>
              <a:prstDash val="solid"/>
              <a:round/>
            </a:ln>
          </a:top>
          <a:bottom>
            <a:ln w="254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noFill/>
        </a:fill>
      </a:tcStyle>
    </a:firstRow>
  </a:tblStyle>
  <a:tblStyle styleId="{C7B018BB-80A7-4F77-B60F-C8B233D01FF8}"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solidFill>
        </a:fill>
      </a:tcStyle>
    </a:band2H>
    <a:firstCol>
      <a:tcTxStyle b="on" i="off">
        <a:fontRef idx="major">
          <a:srgbClr val="000000"/>
        </a:fontRef>
        <a:srgbClr val="000000"/>
      </a:tcTxStyle>
      <a:tcStyle>
        <a:tcBdr>
          <a:left>
            <a:ln w="9525" cap="flat">
              <a:solidFill>
                <a:srgbClr val="46AAC4"/>
              </a:solidFill>
              <a:prstDash val="solid"/>
              <a:round/>
            </a:ln>
          </a:left>
          <a:right>
            <a:ln w="9525" cap="flat">
              <a:solidFill>
                <a:srgbClr val="46AAC4"/>
              </a:solidFill>
              <a:prstDash val="solid"/>
              <a:round/>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chemeClr val="accent5"/>
              </a:solidFill>
              <a:prstDash val="solid"/>
              <a:round/>
            </a:ln>
          </a:top>
          <a:bottom>
            <a:ln w="9525" cap="flat">
              <a:solidFill>
                <a:srgbClr val="46AAC4"/>
              </a:solidFill>
              <a:prstDash val="solid"/>
              <a:round/>
            </a:ln>
          </a:bottom>
          <a:insideH>
            <a:ln w="12700" cap="flat">
              <a:noFill/>
              <a:miter lim="400000"/>
            </a:ln>
          </a:insideH>
          <a:insideV>
            <a:ln w="12700" cap="flat">
              <a:noFill/>
              <a:miter lim="400000"/>
            </a:ln>
          </a:insideV>
        </a:tcBdr>
        <a:fill>
          <a:no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9525" cap="flat">
              <a:solidFill>
                <a:srgbClr val="46AAC4"/>
              </a:solidFill>
              <a:prstDash val="solid"/>
              <a:round/>
            </a:ln>
          </a:top>
          <a:bottom>
            <a:ln w="9525" cap="flat">
              <a:solidFill>
                <a:srgbClr val="46AAC4"/>
              </a:solidFill>
              <a:prstDash val="solid"/>
              <a:round/>
            </a:ln>
          </a:bottom>
          <a:insideH>
            <a:ln w="12700" cap="flat">
              <a:noFill/>
              <a:miter lim="400000"/>
            </a:ln>
          </a:insideH>
          <a:insideV>
            <a:ln w="12700" cap="flat">
              <a:noFill/>
              <a:miter lim="400000"/>
            </a:ln>
          </a:insideV>
        </a:tcBdr>
        <a:fill>
          <a:solidFill>
            <a:schemeClr val="accent5"/>
          </a:solidFill>
        </a:fill>
      </a:tcStyle>
    </a:firstRow>
  </a:tblStyle>
  <a:tblStyle styleId="{EEE7283C-3CF3-47DC-8721-378D4A62B228}"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alpha val="20000"/>
            </a:scheme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alpha val="20000"/>
            </a:schemeClr>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12700" cap="flat">
              <a:solidFill>
                <a:schemeClr val="accent6"/>
              </a:solidFill>
              <a:prstDash val="solid"/>
              <a:round/>
            </a:ln>
          </a:top>
          <a:bottom>
            <a:ln w="12700" cap="flat">
              <a:solidFill>
                <a:schemeClr val="accent6"/>
              </a:solidFill>
              <a:prstDash val="solid"/>
              <a:round/>
            </a:ln>
          </a:bottom>
          <a:insideH>
            <a:ln w="12700" cap="flat">
              <a:noFill/>
              <a:miter lim="400000"/>
            </a:ln>
          </a:insideH>
          <a:insideV>
            <a:ln w="12700" cap="flat">
              <a:noFill/>
              <a:miter lim="400000"/>
            </a:ln>
          </a:insideV>
        </a:tcBdr>
        <a:fill>
          <a:noFill/>
        </a:fill>
      </a:tcStyle>
    </a:lastRow>
    <a:firstRow>
      <a:tcTxStyle b="on" i="off">
        <a:fontRef idx="major">
          <a:srgbClr val="000000"/>
        </a:fontRef>
        <a:srgbClr val="000000"/>
      </a:tcTxStyle>
      <a:tcStyle>
        <a:tcBdr>
          <a:left>
            <a:ln w="12700" cap="flat">
              <a:noFill/>
              <a:miter lim="400000"/>
            </a:ln>
          </a:left>
          <a:right>
            <a:ln w="12700" cap="flat">
              <a:noFill/>
              <a:miter lim="400000"/>
            </a:ln>
          </a:right>
          <a:top>
            <a:ln w="12700" cap="flat">
              <a:solidFill>
                <a:schemeClr val="accent6"/>
              </a:solidFill>
              <a:prstDash val="solid"/>
              <a:round/>
            </a:ln>
          </a:top>
          <a:bottom>
            <a:ln w="12700" cap="flat">
              <a:solidFill>
                <a:schemeClr val="accent6"/>
              </a:solidFill>
              <a:prstDash val="solid"/>
              <a:round/>
            </a:ln>
          </a:bottom>
          <a:insideH>
            <a:ln w="12700" cap="flat">
              <a:noFill/>
              <a:miter lim="400000"/>
            </a:ln>
          </a:insideH>
          <a:insideV>
            <a:ln w="12700" cap="flat">
              <a:noFill/>
              <a:miter lim="400000"/>
            </a:ln>
          </a:insideV>
        </a:tcBdr>
        <a:fill>
          <a:no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843"/>
    <p:restoredTop sz="80259" autoAdjust="0"/>
  </p:normalViewPr>
  <p:slideViewPr>
    <p:cSldViewPr>
      <p:cViewPr varScale="1">
        <p:scale>
          <a:sx n="104" d="100"/>
          <a:sy n="104" d="100"/>
        </p:scale>
        <p:origin x="90" y="60"/>
      </p:cViewPr>
      <p:guideLst>
        <p:guide orient="horz" pos="162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slide" Target="slides/slide49.xml"/><Relationship Id="rId5" Type="http://schemas.openxmlformats.org/officeDocument/2006/relationships/slideMaster" Target="slideMasters/slideMaster5.xml"/><Relationship Id="rId61" Type="http://schemas.openxmlformats.org/officeDocument/2006/relationships/slide" Target="slides/slide44.xml"/><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 Type="http://schemas.openxmlformats.org/officeDocument/2006/relationships/slideMaster" Target="slideMasters/slideMaster7.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7" y="1"/>
            <a:ext cx="3169920" cy="481727"/>
          </a:xfrm>
          <a:prstGeom prst="rect">
            <a:avLst/>
          </a:prstGeom>
        </p:spPr>
        <p:txBody>
          <a:bodyPr vert="horz" lIns="96653" tIns="48327" rIns="96653" bIns="48327" rtlCol="0"/>
          <a:lstStyle>
            <a:lvl1pPr algn="r">
              <a:defRPr sz="1200"/>
            </a:lvl1pPr>
          </a:lstStyle>
          <a:p>
            <a:fld id="{E6D1E7FC-BA50-4C41-9004-5737750B0C53}" type="datetimeFigureOut">
              <a:rPr lang="en-US" smtClean="0"/>
              <a:t>2/3/2023</a:t>
            </a:fld>
            <a:endParaRPr lang="en-US"/>
          </a:p>
        </p:txBody>
      </p:sp>
      <p:sp>
        <p:nvSpPr>
          <p:cNvPr id="4" name="Footer Placeholder 3"/>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5"/>
            <a:ext cx="3169920" cy="481726"/>
          </a:xfrm>
          <a:prstGeom prst="rect">
            <a:avLst/>
          </a:prstGeom>
        </p:spPr>
        <p:txBody>
          <a:bodyPr vert="horz" lIns="96653" tIns="48327" rIns="96653" bIns="48327" rtlCol="0" anchor="b"/>
          <a:lstStyle>
            <a:lvl1pPr algn="r">
              <a:defRPr sz="1200"/>
            </a:lvl1pPr>
          </a:lstStyle>
          <a:p>
            <a:fld id="{82B332C6-48F6-4957-A636-735CEB24E6F4}" type="slidenum">
              <a:rPr lang="en-US" smtClean="0"/>
              <a:t>‹#›</a:t>
            </a:fld>
            <a:endParaRPr lang="en-US"/>
          </a:p>
        </p:txBody>
      </p:sp>
    </p:spTree>
    <p:extLst>
      <p:ext uri="{BB962C8B-B14F-4D97-AF65-F5344CB8AC3E}">
        <p14:creationId xmlns:p14="http://schemas.microsoft.com/office/powerpoint/2010/main" val="496870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13" name="Shape 1113"/>
          <p:cNvSpPr>
            <a:spLocks noGrp="1" noRot="1" noChangeAspect="1"/>
          </p:cNvSpPr>
          <p:nvPr>
            <p:ph type="sldImg"/>
          </p:nvPr>
        </p:nvSpPr>
        <p:spPr>
          <a:xfrm>
            <a:off x="457200" y="719138"/>
            <a:ext cx="6400800" cy="3600450"/>
          </a:xfrm>
          <a:prstGeom prst="rect">
            <a:avLst/>
          </a:prstGeom>
        </p:spPr>
        <p:txBody>
          <a:bodyPr lIns="96653" tIns="48327" rIns="96653" bIns="48327"/>
          <a:lstStyle/>
          <a:p>
            <a:endParaRPr/>
          </a:p>
        </p:txBody>
      </p:sp>
      <p:sp>
        <p:nvSpPr>
          <p:cNvPr id="1114" name="Shape 1114"/>
          <p:cNvSpPr>
            <a:spLocks noGrp="1"/>
          </p:cNvSpPr>
          <p:nvPr>
            <p:ph type="body" sz="quarter" idx="1"/>
          </p:nvPr>
        </p:nvSpPr>
        <p:spPr>
          <a:xfrm>
            <a:off x="975360" y="4560570"/>
            <a:ext cx="5364480" cy="4320540"/>
          </a:xfrm>
          <a:prstGeom prst="rect">
            <a:avLst/>
          </a:prstGeom>
        </p:spPr>
        <p:txBody>
          <a:bodyPr lIns="96653" tIns="48327" rIns="96653" bIns="48327"/>
          <a:lstStyle/>
          <a:p>
            <a:endParaRPr/>
          </a:p>
        </p:txBody>
      </p:sp>
    </p:spTree>
    <p:extLst>
      <p:ext uri="{BB962C8B-B14F-4D97-AF65-F5344CB8AC3E}">
        <p14:creationId xmlns:p14="http://schemas.microsoft.com/office/powerpoint/2010/main" val="539951630"/>
      </p:ext>
    </p:extLst>
  </p:cSld>
  <p:clrMap bg1="lt1" tx1="dk1" bg2="lt2" tx2="dk2" accent1="accent1" accent2="accent2" accent3="accent3" accent4="accent4" accent5="accent5" accent6="accent6" hlink="hlink" folHlink="folHlink"/>
  <p:notesStyle>
    <a:lvl1pPr defTabSz="457034" latinLnBrk="0">
      <a:defRPr sz="1200">
        <a:latin typeface="+mj-lt"/>
        <a:ea typeface="+mj-ea"/>
        <a:cs typeface="+mj-cs"/>
        <a:sym typeface="Calibri"/>
      </a:defRPr>
    </a:lvl1pPr>
    <a:lvl2pPr indent="228516" defTabSz="457034" latinLnBrk="0">
      <a:defRPr sz="1200">
        <a:latin typeface="+mj-lt"/>
        <a:ea typeface="+mj-ea"/>
        <a:cs typeface="+mj-cs"/>
        <a:sym typeface="Calibri"/>
      </a:defRPr>
    </a:lvl2pPr>
    <a:lvl3pPr indent="457034" defTabSz="457034" latinLnBrk="0">
      <a:defRPr sz="1200">
        <a:latin typeface="+mj-lt"/>
        <a:ea typeface="+mj-ea"/>
        <a:cs typeface="+mj-cs"/>
        <a:sym typeface="Calibri"/>
      </a:defRPr>
    </a:lvl3pPr>
    <a:lvl4pPr indent="685562" defTabSz="457034" latinLnBrk="0">
      <a:defRPr sz="1200">
        <a:latin typeface="+mj-lt"/>
        <a:ea typeface="+mj-ea"/>
        <a:cs typeface="+mj-cs"/>
        <a:sym typeface="Calibri"/>
      </a:defRPr>
    </a:lvl4pPr>
    <a:lvl5pPr indent="914085" defTabSz="457034" latinLnBrk="0">
      <a:defRPr sz="1200">
        <a:latin typeface="+mj-lt"/>
        <a:ea typeface="+mj-ea"/>
        <a:cs typeface="+mj-cs"/>
        <a:sym typeface="Calibri"/>
      </a:defRPr>
    </a:lvl5pPr>
    <a:lvl6pPr indent="1142602" defTabSz="457034" latinLnBrk="0">
      <a:defRPr sz="1200">
        <a:latin typeface="+mj-lt"/>
        <a:ea typeface="+mj-ea"/>
        <a:cs typeface="+mj-cs"/>
        <a:sym typeface="Calibri"/>
      </a:defRPr>
    </a:lvl6pPr>
    <a:lvl7pPr indent="1371124" defTabSz="457034" latinLnBrk="0">
      <a:defRPr sz="1200">
        <a:latin typeface="+mj-lt"/>
        <a:ea typeface="+mj-ea"/>
        <a:cs typeface="+mj-cs"/>
        <a:sym typeface="Calibri"/>
      </a:defRPr>
    </a:lvl7pPr>
    <a:lvl8pPr indent="1599640" defTabSz="457034" latinLnBrk="0">
      <a:defRPr sz="1200">
        <a:latin typeface="+mj-lt"/>
        <a:ea typeface="+mj-ea"/>
        <a:cs typeface="+mj-cs"/>
        <a:sym typeface="Calibri"/>
      </a:defRPr>
    </a:lvl8pPr>
    <a:lvl9pPr indent="1828169" defTabSz="457034"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81804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p>
          <a:p>
            <a:pPr marL="177988" indent="-177988">
              <a:spcBef>
                <a:spcPts val="421"/>
              </a:spcBef>
              <a:buFont typeface="Arial"/>
              <a:buChar char="•"/>
            </a:pPr>
            <a:r>
              <a:rPr lang="en-US" dirty="0">
                <a:latin typeface="Arial" pitchFamily="34" charset="0"/>
                <a:ea typeface="MS Gothic" pitchFamily="49" charset="-128"/>
              </a:rPr>
              <a:t>What does that do for us?</a:t>
            </a:r>
          </a:p>
          <a:p>
            <a:pPr marL="177988" indent="-177988">
              <a:spcBef>
                <a:spcPts val="421"/>
              </a:spcBef>
              <a:buFont typeface="Arial"/>
              <a:buChar char="•"/>
            </a:pPr>
            <a:r>
              <a:rPr lang="en-US" dirty="0">
                <a:latin typeface="Arial" pitchFamily="34" charset="0"/>
                <a:ea typeface="MS Gothic" pitchFamily="49" charset="-128"/>
              </a:rPr>
              <a:t>First, by having websites which are completely in other languages and the entire back end of the system, including the menus and contextual help, the business owners who are more comfortable with another language will be able to take more effective use of the solution.</a:t>
            </a:r>
          </a:p>
          <a:p>
            <a:pPr marL="177988" indent="-177988">
              <a:spcBef>
                <a:spcPts val="421"/>
              </a:spcBef>
              <a:buFont typeface="Arial"/>
              <a:buChar char="•"/>
            </a:pPr>
            <a:r>
              <a:rPr lang="en-US" dirty="0">
                <a:latin typeface="Arial" pitchFamily="34" charset="0"/>
                <a:ea typeface="MS Gothic" pitchFamily="49" charset="-128"/>
              </a:rPr>
              <a:t>Second, by providing all the support, from sales to ongoing support with clients, all in multi-languages.</a:t>
            </a:r>
          </a:p>
          <a:p>
            <a:pPr marL="177988" indent="-177988">
              <a:spcBef>
                <a:spcPts val="421"/>
              </a:spcBef>
              <a:buFont typeface="Arial"/>
              <a:buChar char="•"/>
            </a:pPr>
            <a:r>
              <a:rPr lang="en-US" dirty="0">
                <a:latin typeface="Arial" pitchFamily="34" charset="0"/>
                <a:ea typeface="MS Gothic" pitchFamily="49" charset="-128"/>
              </a:rPr>
              <a:t>As a non-native speaker, you can probably find numerous business owners who you can have a short conversation to set an appointment with, but you wouldn’t be able to do a sales walkthrough because the business owner might not understand English well enough.  This way, all you need to do is set the appointment, and let the team handle the rest for you!</a:t>
            </a:r>
          </a:p>
          <a:p>
            <a:pPr marL="177988" indent="-177988">
              <a:spcBef>
                <a:spcPts val="421"/>
              </a:spcBef>
              <a:buFont typeface="Arial"/>
              <a:buChar char="•"/>
            </a:pPr>
            <a:r>
              <a:rPr lang="en-US" dirty="0">
                <a:latin typeface="Arial" pitchFamily="34" charset="0"/>
                <a:ea typeface="MS Gothic" pitchFamily="49" charset="-128"/>
              </a:rPr>
              <a:t>And we all know that some of your best business prospects are business owners and customers of yours.  This is a very natural way to lead to prospects for the business in a cultural market you might not have thought you could make inroads to.</a:t>
            </a:r>
          </a:p>
          <a:p>
            <a:pPr marL="177988" indent="-177988">
              <a:spcBef>
                <a:spcPct val="0"/>
              </a:spcBef>
              <a:buFont typeface="Arial"/>
              <a:buChar char="•"/>
            </a:pPr>
            <a:endParaRPr lang="en-US" dirty="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2DCF3E-B345-4BBB-A9FD-3405EF5B90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2462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p>
          <a:p>
            <a:pPr marL="177988" indent="-177988">
              <a:spcBef>
                <a:spcPts val="421"/>
              </a:spcBef>
              <a:buFont typeface="Arial"/>
              <a:buChar char="•"/>
            </a:pPr>
            <a:r>
              <a:rPr lang="en-US" dirty="0">
                <a:latin typeface="Arial" pitchFamily="34" charset="0"/>
                <a:ea typeface="MS Gothic" pitchFamily="49" charset="-128"/>
              </a:rPr>
              <a:t>What does that do for us?</a:t>
            </a:r>
          </a:p>
          <a:p>
            <a:pPr marL="177988" indent="-177988">
              <a:spcBef>
                <a:spcPts val="421"/>
              </a:spcBef>
              <a:buFont typeface="Arial"/>
              <a:buChar char="•"/>
            </a:pPr>
            <a:r>
              <a:rPr lang="en-US" dirty="0">
                <a:latin typeface="Arial" pitchFamily="34" charset="0"/>
                <a:ea typeface="MS Gothic" pitchFamily="49" charset="-128"/>
              </a:rPr>
              <a:t>First, by having websites which are completely in other languages and the entire back end of the system, including the menus and contextual help, the business owners who are more comfortable with another language will be able to take more effective use of the solution.</a:t>
            </a:r>
          </a:p>
          <a:p>
            <a:pPr marL="177988" indent="-177988">
              <a:spcBef>
                <a:spcPts val="421"/>
              </a:spcBef>
              <a:buFont typeface="Arial"/>
              <a:buChar char="•"/>
            </a:pPr>
            <a:r>
              <a:rPr lang="en-US" dirty="0">
                <a:latin typeface="Arial" pitchFamily="34" charset="0"/>
                <a:ea typeface="MS Gothic" pitchFamily="49" charset="-128"/>
              </a:rPr>
              <a:t>Second, by providing all the support, from sales to ongoing support with clients, all in multi-languages.</a:t>
            </a:r>
          </a:p>
          <a:p>
            <a:pPr marL="177988" indent="-177988">
              <a:spcBef>
                <a:spcPts val="421"/>
              </a:spcBef>
              <a:buFont typeface="Arial"/>
              <a:buChar char="•"/>
            </a:pPr>
            <a:r>
              <a:rPr lang="en-US" dirty="0">
                <a:latin typeface="Arial" pitchFamily="34" charset="0"/>
                <a:ea typeface="MS Gothic" pitchFamily="49" charset="-128"/>
              </a:rPr>
              <a:t>As a non-native speaker, you can probably find numerous business owners who you can have a short conversation to set an appointment with, but you wouldn’t be able to do a sales walkthrough because the business owner might not understand English well enough.  This way, all you need to do is set the appointment, and let the team handle the rest for you!</a:t>
            </a:r>
          </a:p>
          <a:p>
            <a:pPr marL="177988" indent="-177988">
              <a:spcBef>
                <a:spcPts val="421"/>
              </a:spcBef>
              <a:buFont typeface="Arial"/>
              <a:buChar char="•"/>
            </a:pPr>
            <a:r>
              <a:rPr lang="en-US" dirty="0">
                <a:latin typeface="Arial" pitchFamily="34" charset="0"/>
                <a:ea typeface="MS Gothic" pitchFamily="49" charset="-128"/>
              </a:rPr>
              <a:t>And we all know that some of your best business prospects are business owners and customers of yours.  This is a very natural way to lead to prospects for the business in a cultural market you might not have thought you could make inroads to.</a:t>
            </a:r>
          </a:p>
          <a:p>
            <a:pPr marL="177988" indent="-177988">
              <a:spcBef>
                <a:spcPct val="0"/>
              </a:spcBef>
              <a:buFont typeface="Arial"/>
              <a:buChar char="•"/>
            </a:pPr>
            <a:endParaRPr lang="en-US" dirty="0">
              <a:latin typeface="Arial"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Helvetica"/>
                <a:sym typeface="Calibri"/>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Helvetica"/>
              <a:sym typeface="Calibri"/>
            </a:endParaRPr>
          </a:p>
        </p:txBody>
      </p:sp>
    </p:spTree>
    <p:extLst>
      <p:ext uri="{BB962C8B-B14F-4D97-AF65-F5344CB8AC3E}">
        <p14:creationId xmlns:p14="http://schemas.microsoft.com/office/powerpoint/2010/main" val="997598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6" name="Shape 1466"/>
          <p:cNvSpPr>
            <a:spLocks noGrp="1" noRot="1" noChangeAspect="1"/>
          </p:cNvSpPr>
          <p:nvPr>
            <p:ph type="sldImg"/>
          </p:nvPr>
        </p:nvSpPr>
        <p:spPr>
          <a:xfrm>
            <a:off x="457200" y="719138"/>
            <a:ext cx="6400800" cy="3600450"/>
          </a:xfrm>
          <a:prstGeom prst="rect">
            <a:avLst/>
          </a:prstGeom>
        </p:spPr>
        <p:txBody>
          <a:bodyPr/>
          <a:lstStyle/>
          <a:p>
            <a:endParaRPr/>
          </a:p>
        </p:txBody>
      </p:sp>
      <p:sp>
        <p:nvSpPr>
          <p:cNvPr id="1467" name="Shape 1467"/>
          <p:cNvSpPr>
            <a:spLocks noGrp="1"/>
          </p:cNvSpPr>
          <p:nvPr>
            <p:ph type="body" sz="quarter" idx="1"/>
          </p:nvPr>
        </p:nvSpPr>
        <p:spPr>
          <a:prstGeom prst="rect">
            <a:avLst/>
          </a:prstGeom>
        </p:spPr>
        <p:txBody>
          <a:bodyPr/>
          <a:lstStyle/>
          <a:p>
            <a:pPr>
              <a:defRPr b="1" u="sng">
                <a:latin typeface="Arial"/>
                <a:ea typeface="Arial"/>
                <a:cs typeface="Arial"/>
                <a:sym typeface="Arial"/>
              </a:defRPr>
            </a:pPr>
            <a:r>
              <a:t>TRAINER’S NOTES:</a:t>
            </a:r>
          </a:p>
          <a:p>
            <a:pPr marL="188134" indent="-188134">
              <a:buSzPct val="100000"/>
              <a:buFont typeface="Arial"/>
              <a:buChar char="•"/>
              <a:defRPr>
                <a:latin typeface="Arial"/>
                <a:ea typeface="Arial"/>
                <a:cs typeface="Arial"/>
                <a:sym typeface="Arial"/>
              </a:defRPr>
            </a:pPr>
            <a:r>
              <a:t>Again – you can apply this to any of your fixed cost goals</a:t>
            </a:r>
            <a:endParaRPr b="1" u="sng"/>
          </a:p>
        </p:txBody>
      </p:sp>
    </p:spTree>
    <p:extLst>
      <p:ext uri="{BB962C8B-B14F-4D97-AF65-F5344CB8AC3E}">
        <p14:creationId xmlns:p14="http://schemas.microsoft.com/office/powerpoint/2010/main" val="341252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4846" tIns="47422" rIns="94846" bIns="47422"/>
          <a:lstStyle/>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pPr marL="0" marR="0" lvl="0" indent="0" algn="r" defTabSz="9144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9282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4846" tIns="47422" rIns="94846" bIns="47422"/>
          <a:lstStyle/>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pPr marL="0" marR="0" lvl="0" indent="0" algn="r" defTabSz="9144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0261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4846" tIns="47422" rIns="94846" bIns="47422"/>
          <a:lstStyle/>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pPr marL="0" marR="0" lvl="0" indent="0" algn="r" defTabSz="9144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5372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615654a120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615654a120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5cd7cc9fe0_0_4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5cd7cc9fe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96461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 name="Shape 1170"/>
          <p:cNvSpPr>
            <a:spLocks noGrp="1" noRot="1" noChangeAspect="1"/>
          </p:cNvSpPr>
          <p:nvPr>
            <p:ph type="sldImg"/>
          </p:nvPr>
        </p:nvSpPr>
        <p:spPr>
          <a:xfrm>
            <a:off x="457200" y="719138"/>
            <a:ext cx="6400800" cy="3600450"/>
          </a:xfrm>
          <a:prstGeom prst="rect">
            <a:avLst/>
          </a:prstGeom>
        </p:spPr>
        <p:txBody>
          <a:bodyPr/>
          <a:lstStyle/>
          <a:p>
            <a:endParaRPr/>
          </a:p>
        </p:txBody>
      </p:sp>
      <p:sp>
        <p:nvSpPr>
          <p:cNvPr id="1171" name="Shape 1171"/>
          <p:cNvSpPr>
            <a:spLocks noGrp="1"/>
          </p:cNvSpPr>
          <p:nvPr>
            <p:ph type="body" sz="quarter" idx="1"/>
          </p:nvPr>
        </p:nvSpPr>
        <p:spPr>
          <a:prstGeom prst="rect">
            <a:avLst/>
          </a:prstGeom>
        </p:spPr>
        <p:txBody>
          <a:bodyPr/>
          <a:lstStyle/>
          <a:p>
            <a:pPr>
              <a:defRPr b="1" u="sng">
                <a:latin typeface="Arial"/>
                <a:ea typeface="Arial"/>
                <a:cs typeface="Arial"/>
                <a:sym typeface="Arial"/>
              </a:defRPr>
            </a:pPr>
            <a:r>
              <a:rPr dirty="0"/>
              <a:t>TRAINER’S NOTES:</a:t>
            </a:r>
          </a:p>
          <a:p>
            <a:pPr marL="181184" indent="-181184">
              <a:buSzPct val="100000"/>
              <a:buFont typeface="Arial"/>
              <a:buChar char="•"/>
              <a:defRPr>
                <a:latin typeface="Arial"/>
                <a:ea typeface="Arial"/>
                <a:cs typeface="Arial"/>
                <a:sym typeface="Arial"/>
              </a:defRPr>
            </a:pPr>
            <a:r>
              <a:rPr dirty="0"/>
              <a:t>This is an intro of what to expect</a:t>
            </a:r>
          </a:p>
          <a:p>
            <a:pPr marL="181184" indent="-181184">
              <a:buSzPct val="100000"/>
              <a:buFont typeface="Arial"/>
              <a:buChar char="•"/>
              <a:defRPr>
                <a:latin typeface="Arial"/>
                <a:ea typeface="Arial"/>
                <a:cs typeface="Arial"/>
                <a:sym typeface="Arial"/>
              </a:defRPr>
            </a:pPr>
            <a:r>
              <a:rPr dirty="0"/>
              <a:t>Quick slide – do not go into detail</a:t>
            </a:r>
          </a:p>
        </p:txBody>
      </p:sp>
    </p:spTree>
    <p:extLst>
      <p:ext uri="{BB962C8B-B14F-4D97-AF65-F5344CB8AC3E}">
        <p14:creationId xmlns:p14="http://schemas.microsoft.com/office/powerpoint/2010/main" val="3939030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4846" tIns="47422" rIns="94846" bIns="47422"/>
          <a:lstStyle/>
          <a:p>
            <a:pPr eaLnBrk="1" hangingPunct="1"/>
            <a:r>
              <a:rPr lang="en-US" b="1" u="sng" dirty="0">
                <a:latin typeface="Arial" pitchFamily="34" charset="0"/>
              </a:rPr>
              <a:t>TRAINER’S NOTES:</a:t>
            </a:r>
          </a:p>
          <a:p>
            <a:pPr marL="184618" indent="-184618">
              <a:buFont typeface="Arial"/>
              <a:buChar char="•"/>
            </a:pPr>
            <a:r>
              <a:rPr lang="en-US" dirty="0">
                <a:latin typeface="Arial" pitchFamily="34" charset="0"/>
              </a:rPr>
              <a:t>Showcases all of the services</a:t>
            </a:r>
            <a:r>
              <a:rPr lang="en-US" baseline="0" dirty="0">
                <a:latin typeface="Arial" pitchFamily="34" charset="0"/>
              </a:rPr>
              <a:t> that a client can purchase through maWebCenters</a:t>
            </a:r>
          </a:p>
          <a:p>
            <a:pPr marL="184618" indent="-184618">
              <a:buFont typeface="Arial"/>
              <a:buChar char="•"/>
            </a:pPr>
            <a:r>
              <a:rPr lang="en-US" baseline="0" dirty="0">
                <a:latin typeface="Arial" pitchFamily="34" charset="0"/>
              </a:rPr>
              <a:t>The big difference is whether someone will do it themselves, or leverage our teams of experts to do it for them  </a:t>
            </a:r>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pPr marL="0" marR="0" lvl="0" indent="0" algn="l" defTabSz="457034" rtl="0" eaLnBrk="1" fontAlgn="auto" latinLnBrk="0" hangingPunct="0">
              <a:lnSpc>
                <a:spcPct val="100000"/>
              </a:lnSpc>
              <a:spcBef>
                <a:spcPts val="0"/>
              </a:spcBef>
              <a:spcAft>
                <a:spcPts val="0"/>
              </a:spcAft>
              <a:buClrTx/>
              <a:buSzTx/>
              <a:buFontTx/>
              <a:buNone/>
              <a:tabLst/>
              <a:defRPr/>
            </a:pPr>
            <a:fld id="{A65588CC-F53D-EF4C-9A21-3CFECB934B9B}" type="slidenum">
              <a:rPr kumimoji="0" lang="en-US" sz="1800" b="0" i="0" u="none" strike="noStrike" kern="0" cap="none" spc="0" normalizeH="0" baseline="0" noProof="0" smtClean="0">
                <a:ln>
                  <a:noFill/>
                </a:ln>
                <a:solidFill>
                  <a:srgbClr val="000000"/>
                </a:solidFill>
                <a:effectLst/>
                <a:uLnTx/>
                <a:uFillTx/>
                <a:latin typeface="Calibri"/>
                <a:cs typeface="Calibri"/>
                <a:sym typeface="Calibri"/>
              </a:rPr>
              <a:pPr marL="0" marR="0" lvl="0" indent="0" algn="l" defTabSz="457034" rtl="0" eaLnBrk="1" fontAlgn="auto" latinLnBrk="0" hangingPunct="0">
                <a:lnSpc>
                  <a:spcPct val="100000"/>
                </a:lnSpc>
                <a:spcBef>
                  <a:spcPts val="0"/>
                </a:spcBef>
                <a:spcAft>
                  <a:spcPts val="0"/>
                </a:spcAft>
                <a:buClrTx/>
                <a:buSzTx/>
                <a:buFontTx/>
                <a:buNone/>
                <a:tabLst/>
                <a:defRPr/>
              </a:pPr>
              <a:t>29</a:t>
            </a:fld>
            <a:endParaRPr kumimoji="0" lang="en-US" sz="1800" b="0" i="0" u="none" strike="noStrike" kern="0" cap="none" spc="0" normalizeH="0" baseline="0" noProof="0" dirty="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19241499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7" name="Shape 1457"/>
          <p:cNvSpPr>
            <a:spLocks noGrp="1" noRot="1" noChangeAspect="1"/>
          </p:cNvSpPr>
          <p:nvPr>
            <p:ph type="sldImg"/>
          </p:nvPr>
        </p:nvSpPr>
        <p:spPr>
          <a:xfrm>
            <a:off x="457200" y="719138"/>
            <a:ext cx="6400800" cy="3600450"/>
          </a:xfrm>
          <a:prstGeom prst="rect">
            <a:avLst/>
          </a:prstGeom>
        </p:spPr>
        <p:txBody>
          <a:bodyPr/>
          <a:lstStyle/>
          <a:p>
            <a:endParaRPr/>
          </a:p>
        </p:txBody>
      </p:sp>
      <p:sp>
        <p:nvSpPr>
          <p:cNvPr id="1458" name="Shape 1458"/>
          <p:cNvSpPr>
            <a:spLocks noGrp="1"/>
          </p:cNvSpPr>
          <p:nvPr>
            <p:ph type="body" sz="quarter" idx="1"/>
          </p:nvPr>
        </p:nvSpPr>
        <p:spPr>
          <a:prstGeom prst="rect">
            <a:avLst/>
          </a:prstGeom>
        </p:spPr>
        <p:txBody>
          <a:bodyPr/>
          <a:lstStyle/>
          <a:p>
            <a:pPr>
              <a:defRPr b="1" u="sng">
                <a:latin typeface="Arial"/>
                <a:ea typeface="Arial"/>
                <a:cs typeface="Arial"/>
                <a:sym typeface="Arial"/>
              </a:defRPr>
            </a:pPr>
            <a:r>
              <a:t>TRAINER’S NOTES:</a:t>
            </a:r>
          </a:p>
          <a:p>
            <a:pPr marL="184627" indent="-184627">
              <a:buSzPct val="100000"/>
              <a:buFont typeface="Arial"/>
              <a:buChar char="•"/>
              <a:defRPr>
                <a:latin typeface="Arial"/>
                <a:ea typeface="Arial"/>
                <a:cs typeface="Arial"/>
                <a:sym typeface="Arial"/>
              </a:defRPr>
            </a:pPr>
            <a:r>
              <a:t>Earning potential will be demonstrated in terms of short term and long term growth potential</a:t>
            </a:r>
          </a:p>
        </p:txBody>
      </p:sp>
    </p:spTree>
    <p:extLst>
      <p:ext uri="{BB962C8B-B14F-4D97-AF65-F5344CB8AC3E}">
        <p14:creationId xmlns:p14="http://schemas.microsoft.com/office/powerpoint/2010/main" val="1724830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FA9D0F-365B-A44E-AF82-4A6D93ABA38B}" type="slidenum">
              <a:rPr kumimoji="0" lang="en-US" sz="1200" b="0" i="0" u="none" strike="noStrike" kern="1200" cap="none" spc="0" normalizeH="0" baseline="0" noProof="0" smtClean="0">
                <a:ln>
                  <a:noFill/>
                </a:ln>
                <a:solidFill>
                  <a:prstClr val="black"/>
                </a:solidFill>
                <a:effectLst/>
                <a:uLnTx/>
                <a:uFillTx/>
                <a:latin typeface="Arial" charset="0"/>
                <a:ea typeface="PMingLiU" pitchFamily="18" charset="-120"/>
                <a:cs typeface="Helvetica"/>
                <a:sym typeface="Calibri"/>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Arial" charset="0"/>
              <a:ea typeface="PMingLiU" pitchFamily="18" charset="-120"/>
              <a:cs typeface="Helvetica"/>
              <a:sym typeface="Calibri"/>
            </a:endParaRPr>
          </a:p>
        </p:txBody>
      </p:sp>
    </p:spTree>
    <p:extLst>
      <p:ext uri="{BB962C8B-B14F-4D97-AF65-F5344CB8AC3E}">
        <p14:creationId xmlns:p14="http://schemas.microsoft.com/office/powerpoint/2010/main" val="3233986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6" name="Shape 1466"/>
          <p:cNvSpPr>
            <a:spLocks noGrp="1" noRot="1" noChangeAspect="1"/>
          </p:cNvSpPr>
          <p:nvPr>
            <p:ph type="sldImg"/>
          </p:nvPr>
        </p:nvSpPr>
        <p:spPr>
          <a:xfrm>
            <a:off x="457200" y="719138"/>
            <a:ext cx="6400800" cy="3600450"/>
          </a:xfrm>
          <a:prstGeom prst="rect">
            <a:avLst/>
          </a:prstGeom>
        </p:spPr>
        <p:txBody>
          <a:bodyPr/>
          <a:lstStyle/>
          <a:p>
            <a:endParaRPr/>
          </a:p>
        </p:txBody>
      </p:sp>
      <p:sp>
        <p:nvSpPr>
          <p:cNvPr id="1467" name="Shape 1467"/>
          <p:cNvSpPr>
            <a:spLocks noGrp="1"/>
          </p:cNvSpPr>
          <p:nvPr>
            <p:ph type="body" sz="quarter" idx="1"/>
          </p:nvPr>
        </p:nvSpPr>
        <p:spPr>
          <a:prstGeom prst="rect">
            <a:avLst/>
          </a:prstGeom>
        </p:spPr>
        <p:txBody>
          <a:bodyPr/>
          <a:lstStyle/>
          <a:p>
            <a:pPr>
              <a:defRPr b="1" u="sng">
                <a:latin typeface="Arial"/>
                <a:ea typeface="Arial"/>
                <a:cs typeface="Arial"/>
                <a:sym typeface="Arial"/>
              </a:defRPr>
            </a:pPr>
            <a:r>
              <a:rPr dirty="0"/>
              <a:t>TRAINER’S NOTES:</a:t>
            </a:r>
          </a:p>
          <a:p>
            <a:pPr marL="188134" indent="-188134">
              <a:buSzPct val="100000"/>
              <a:buFont typeface="Arial"/>
              <a:buChar char="•"/>
              <a:defRPr>
                <a:latin typeface="Arial"/>
                <a:ea typeface="Arial"/>
                <a:cs typeface="Arial"/>
                <a:sym typeface="Arial"/>
              </a:defRPr>
            </a:pPr>
            <a:r>
              <a:rPr dirty="0"/>
              <a:t>Again – you can apply this to any of your fixed cost goals</a:t>
            </a:r>
            <a:endParaRPr b="1" u="sng" dirty="0"/>
          </a:p>
        </p:txBody>
      </p:sp>
    </p:spTree>
    <p:extLst>
      <p:ext uri="{BB962C8B-B14F-4D97-AF65-F5344CB8AC3E}">
        <p14:creationId xmlns:p14="http://schemas.microsoft.com/office/powerpoint/2010/main" val="3412525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0" u="sng" dirty="0">
                <a:latin typeface="Arial" pitchFamily="34" charset="0"/>
              </a:rPr>
              <a:t>TRAINER’S NOTES:</a:t>
            </a:r>
          </a:p>
          <a:p>
            <a:pPr marL="177988" indent="-177988">
              <a:buFont typeface="Arial"/>
              <a:buChar char="•"/>
            </a:pPr>
            <a:r>
              <a:rPr lang="en-US" i="0" dirty="0">
                <a:latin typeface="Arial" pitchFamily="34" charset="0"/>
              </a:rPr>
              <a:t>Long</a:t>
            </a:r>
            <a:r>
              <a:rPr lang="en-US" i="0" baseline="0" dirty="0">
                <a:latin typeface="Arial" pitchFamily="34" charset="0"/>
              </a:rPr>
              <a:t> Term Potential for WCOS = Ongoing BV and Retail Profits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43739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9" name="Shape 1499"/>
          <p:cNvSpPr>
            <a:spLocks noGrp="1" noRot="1" noChangeAspect="1"/>
          </p:cNvSpPr>
          <p:nvPr>
            <p:ph type="sldImg"/>
          </p:nvPr>
        </p:nvSpPr>
        <p:spPr>
          <a:xfrm>
            <a:off x="457200" y="719138"/>
            <a:ext cx="6400800" cy="3600450"/>
          </a:xfrm>
          <a:prstGeom prst="rect">
            <a:avLst/>
          </a:prstGeom>
        </p:spPr>
        <p:txBody>
          <a:bodyPr/>
          <a:lstStyle/>
          <a:p>
            <a:endParaRPr/>
          </a:p>
        </p:txBody>
      </p:sp>
      <p:sp>
        <p:nvSpPr>
          <p:cNvPr id="1500" name="Shape 1500"/>
          <p:cNvSpPr>
            <a:spLocks noGrp="1"/>
          </p:cNvSpPr>
          <p:nvPr>
            <p:ph type="body" sz="quarter" idx="1"/>
          </p:nvPr>
        </p:nvSpPr>
        <p:spPr>
          <a:prstGeom prst="rect">
            <a:avLst/>
          </a:prstGeom>
        </p:spPr>
        <p:txBody>
          <a:bodyPr/>
          <a:lstStyle/>
          <a:p>
            <a:pPr>
              <a:defRPr b="1" u="sng">
                <a:latin typeface="Arial"/>
                <a:ea typeface="Arial"/>
                <a:cs typeface="Arial"/>
                <a:sym typeface="Arial"/>
              </a:defRPr>
            </a:pPr>
            <a:r>
              <a:t>TRAINER’S NOTES:</a:t>
            </a:r>
          </a:p>
          <a:p>
            <a:pPr marL="188134" indent="-188134">
              <a:buSzPct val="100000"/>
              <a:buFont typeface="Arial"/>
              <a:buChar char="•"/>
              <a:defRPr>
                <a:latin typeface="Arial"/>
                <a:ea typeface="Arial"/>
                <a:cs typeface="Arial"/>
                <a:sym typeface="Arial"/>
              </a:defRPr>
            </a:pPr>
            <a:r>
              <a:t>Take a look at what the Digital Marketing Products generate </a:t>
            </a:r>
          </a:p>
          <a:p>
            <a:pPr marL="188134" indent="-188134">
              <a:buSzPct val="100000"/>
              <a:buFont typeface="Arial"/>
              <a:buChar char="•"/>
              <a:defRPr b="1" u="sng">
                <a:latin typeface="Arial"/>
                <a:ea typeface="Arial"/>
                <a:cs typeface="Arial"/>
                <a:sym typeface="Arial"/>
              </a:defRPr>
            </a:pPr>
            <a:r>
              <a:t>Remember, full pricing and BV is available on mawc411.com/support.html</a:t>
            </a:r>
          </a:p>
          <a:p>
            <a:endParaRPr/>
          </a:p>
        </p:txBody>
      </p:sp>
    </p:spTree>
    <p:extLst>
      <p:ext uri="{BB962C8B-B14F-4D97-AF65-F5344CB8AC3E}">
        <p14:creationId xmlns:p14="http://schemas.microsoft.com/office/powerpoint/2010/main" val="7810477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u="sng" dirty="0"/>
              <a:t>TRAINER’S NOTES:</a:t>
            </a:r>
          </a:p>
          <a:p>
            <a:pPr marL="174669" indent="-174669">
              <a:buFont typeface="Arial"/>
              <a:buChar char="•"/>
            </a:pPr>
            <a:r>
              <a:rPr lang="en-US" dirty="0"/>
              <a:t>You are not the sales, design or technical expert</a:t>
            </a:r>
          </a:p>
          <a:p>
            <a:pPr marL="174669" indent="-174669">
              <a:buFont typeface="Arial"/>
              <a:buChar char="•"/>
            </a:pPr>
            <a:r>
              <a:rPr lang="en-US" dirty="0"/>
              <a:t>There are professional</a:t>
            </a:r>
            <a:r>
              <a:rPr lang="en-US" baseline="0" dirty="0"/>
              <a:t> teams that work for you who will do this heavy lifting for you</a:t>
            </a:r>
          </a:p>
          <a:p>
            <a:pPr marL="174669" indent="-174669">
              <a:buFont typeface="Arial"/>
              <a:buChar char="•"/>
            </a:pPr>
            <a:r>
              <a:rPr lang="en-US" baseline="0" dirty="0"/>
              <a:t>The simple sales system works best for WebCenter owners who are not industry professionals because it doesn't</a:t>
            </a:r>
            <a:r>
              <a:rPr lang="uk-UA" baseline="0" dirty="0"/>
              <a:t>’</a:t>
            </a:r>
            <a:r>
              <a:rPr lang="en-US" baseline="0" dirty="0"/>
              <a:t>t require the UFO to be the expert.  They simply make the “referrals” to the prospect to schedule and appointment with the expert.  The expert takes it from there.  </a:t>
            </a:r>
          </a:p>
          <a:p>
            <a:pPr marL="174669" indent="-174669">
              <a:buFont typeface="Arial"/>
              <a:buChar char="•"/>
            </a:pPr>
            <a:r>
              <a:rPr lang="en-US" baseline="0" dirty="0"/>
              <a:t>Because this is a “natural” way to get started,  you can get started now and have success quickly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5555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u="sng" dirty="0"/>
              <a:t>TRAINER’S NOTES:</a:t>
            </a:r>
          </a:p>
          <a:p>
            <a:pPr marL="174669" indent="-174669">
              <a:buFont typeface="Arial"/>
              <a:buChar char="•"/>
            </a:pPr>
            <a:r>
              <a:rPr lang="en-US" dirty="0"/>
              <a:t>You are not the sales, design or technical expert</a:t>
            </a:r>
          </a:p>
          <a:p>
            <a:pPr marL="174669" indent="-174669">
              <a:buFont typeface="Arial"/>
              <a:buChar char="•"/>
            </a:pPr>
            <a:r>
              <a:rPr lang="en-US" dirty="0"/>
              <a:t>There are professional</a:t>
            </a:r>
            <a:r>
              <a:rPr lang="en-US" baseline="0" dirty="0"/>
              <a:t> teams that work for you who will do this heavy lifting for you</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9752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5" name="Shape 1625"/>
          <p:cNvSpPr>
            <a:spLocks noGrp="1" noRot="1" noChangeAspect="1"/>
          </p:cNvSpPr>
          <p:nvPr>
            <p:ph type="sldImg"/>
          </p:nvPr>
        </p:nvSpPr>
        <p:spPr>
          <a:xfrm>
            <a:off x="457200" y="719138"/>
            <a:ext cx="6400800" cy="3600450"/>
          </a:xfrm>
          <a:prstGeom prst="rect">
            <a:avLst/>
          </a:prstGeom>
        </p:spPr>
        <p:txBody>
          <a:bodyPr/>
          <a:lstStyle/>
          <a:p>
            <a:endParaRPr/>
          </a:p>
        </p:txBody>
      </p:sp>
      <p:sp>
        <p:nvSpPr>
          <p:cNvPr id="1626" name="Shape 1626"/>
          <p:cNvSpPr>
            <a:spLocks noGrp="1"/>
          </p:cNvSpPr>
          <p:nvPr>
            <p:ph type="body" sz="quarter" idx="1"/>
          </p:nvPr>
        </p:nvSpPr>
        <p:spPr>
          <a:prstGeom prst="rect">
            <a:avLst/>
          </a:prstGeom>
        </p:spPr>
        <p:txBody>
          <a:bodyPr/>
          <a:lstStyle/>
          <a:p>
            <a:r>
              <a:rPr lang="en-US" b="1" u="sng" dirty="0"/>
              <a:t>TRAINER’S NOTES:</a:t>
            </a:r>
          </a:p>
          <a:p>
            <a:pPr marL="171450" indent="-171450" defTabSz="497810">
              <a:buFont typeface="Arial" panose="020B0604020202020204" pitchFamily="34" charset="0"/>
              <a:buChar char="•"/>
              <a:defRPr b="1"/>
            </a:pPr>
            <a:r>
              <a:rPr dirty="0"/>
              <a:t>1 minute</a:t>
            </a:r>
          </a:p>
          <a:p>
            <a:pPr marL="171450" indent="-171450">
              <a:buFont typeface="Arial" panose="020B0604020202020204" pitchFamily="34" charset="0"/>
              <a:buChar char="•"/>
            </a:pPr>
            <a:r>
              <a:rPr dirty="0"/>
              <a:t>Shows the simple sales system.  </a:t>
            </a:r>
          </a:p>
        </p:txBody>
      </p:sp>
    </p:spTree>
    <p:extLst>
      <p:ext uri="{BB962C8B-B14F-4D97-AF65-F5344CB8AC3E}">
        <p14:creationId xmlns:p14="http://schemas.microsoft.com/office/powerpoint/2010/main" val="11459596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p>
          <a:p>
            <a:pPr marL="177988" indent="-177988">
              <a:buFont typeface="Arial"/>
              <a:buChar char="•"/>
            </a:pPr>
            <a:r>
              <a:rPr lang="en-US" dirty="0">
                <a:latin typeface="Arial" pitchFamily="34" charset="0"/>
              </a:rPr>
              <a:t>When</a:t>
            </a:r>
            <a:r>
              <a:rPr lang="en-US" baseline="0" dirty="0">
                <a:latin typeface="Arial" pitchFamily="34" charset="0"/>
              </a:rPr>
              <a:t> identifying great WCO candidates, it’s important to focus on the “kind of person” the prospect is rather than their just their profession</a:t>
            </a:r>
          </a:p>
          <a:p>
            <a:pPr marL="177988" indent="-177988">
              <a:buFont typeface="Arial"/>
              <a:buChar char="•"/>
            </a:pPr>
            <a:r>
              <a:rPr lang="en-US" baseline="0" dirty="0">
                <a:latin typeface="Arial" pitchFamily="34" charset="0"/>
              </a:rPr>
              <a:t>Techies are not bad candidates. They simply aren’t the ONLY candidates</a:t>
            </a:r>
          </a:p>
          <a:p>
            <a:pPr marL="177988" indent="-177988">
              <a:buFont typeface="Arial"/>
              <a:buChar char="•"/>
            </a:pPr>
            <a:r>
              <a:rPr lang="en-US" baseline="0" dirty="0">
                <a:latin typeface="Arial" pitchFamily="34" charset="0"/>
              </a:rPr>
              <a:t>A waitress who is a go getter/ motivated individual is a better WCO candidate than a lazy web designer AND VICE VERSA</a:t>
            </a:r>
          </a:p>
          <a:p>
            <a:pPr marL="177988" indent="-177988">
              <a:buFont typeface="Arial"/>
              <a:buChar char="•"/>
            </a:pPr>
            <a:r>
              <a:rPr lang="en-US" baseline="0" dirty="0">
                <a:latin typeface="Arial" pitchFamily="34" charset="0"/>
              </a:rPr>
              <a:t>We have programs built for average people and programs built for Pros – in both cases, the qualities of the candidate is critical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2347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p>
          <a:p>
            <a:pPr eaLnBrk="1" hangingPunct="1">
              <a:buFontTx/>
              <a:buChar char="•"/>
            </a:pPr>
            <a:r>
              <a:rPr lang="en-US" dirty="0">
                <a:latin typeface="Arial" pitchFamily="34" charset="0"/>
              </a:rPr>
              <a:t>Here are some talking points:</a:t>
            </a:r>
          </a:p>
          <a:p>
            <a:pPr lvl="1" eaLnBrk="1" hangingPunct="1">
              <a:buFontTx/>
              <a:buChar char="•"/>
            </a:pPr>
            <a:r>
              <a:rPr lang="en-US" baseline="0" dirty="0">
                <a:latin typeface="Arial" pitchFamily="34" charset="0"/>
              </a:rPr>
              <a:t> We are all consumers of websites in our every day lives.  Think about where you read your news, socialize etc.  </a:t>
            </a:r>
          </a:p>
          <a:p>
            <a:pPr lvl="1" eaLnBrk="1" hangingPunct="1">
              <a:buFontTx/>
              <a:buChar char="•"/>
            </a:pPr>
            <a:r>
              <a:rPr lang="en-US" baseline="0" dirty="0">
                <a:latin typeface="Arial" pitchFamily="34" charset="0"/>
              </a:rPr>
              <a:t> Would you agree that people are plugged in and get much of their information online?</a:t>
            </a:r>
          </a:p>
          <a:p>
            <a:pPr lvl="1" eaLnBrk="1" hangingPunct="1">
              <a:buFontTx/>
              <a:buChar char="•"/>
            </a:pPr>
            <a:r>
              <a:rPr lang="en-US" baseline="0" dirty="0">
                <a:latin typeface="Arial" pitchFamily="34" charset="0"/>
              </a:rPr>
              <a:t> Businesses need to be online so they can interact with their customers and potential customers</a:t>
            </a:r>
          </a:p>
          <a:p>
            <a:pPr lvl="1" eaLnBrk="1" hangingPunct="1">
              <a:buFontTx/>
              <a:buChar char="•"/>
            </a:pPr>
            <a:r>
              <a:rPr lang="en-US" baseline="0" dirty="0">
                <a:latin typeface="Arial" pitchFamily="34" charset="0"/>
              </a:rPr>
              <a:t> Customers have an expectation to be able to browse websites for products, information and services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66834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4846" tIns="47422" rIns="94846" bIns="47422"/>
          <a:lstStyle/>
          <a:p>
            <a:pPr eaLnBrk="1" hangingPunct="1"/>
            <a:r>
              <a:rPr lang="en-US" b="1" u="sng" dirty="0">
                <a:latin typeface="Arial" pitchFamily="34" charset="0"/>
              </a:rPr>
              <a:t>TRAINER’S NOTES:</a:t>
            </a:r>
          </a:p>
          <a:p>
            <a:pPr marL="184618" indent="-184618">
              <a:buFont typeface="Arial"/>
              <a:buChar char="•"/>
            </a:pPr>
            <a:r>
              <a:rPr lang="en-US" dirty="0">
                <a:latin typeface="Arial" pitchFamily="34" charset="0"/>
              </a:rPr>
              <a:t>Understand the different</a:t>
            </a:r>
            <a:r>
              <a:rPr lang="en-US" baseline="0" dirty="0">
                <a:latin typeface="Arial" pitchFamily="34" charset="0"/>
              </a:rPr>
              <a:t> programs which exist for folks who would be interested in leveraging our system </a:t>
            </a:r>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t>40</a:t>
            </a:fld>
            <a:endParaRPr lang="en-US" dirty="0"/>
          </a:p>
        </p:txBody>
      </p:sp>
    </p:spTree>
    <p:extLst>
      <p:ext uri="{BB962C8B-B14F-4D97-AF65-F5344CB8AC3E}">
        <p14:creationId xmlns:p14="http://schemas.microsoft.com/office/powerpoint/2010/main" val="18581261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4" name="Shape 1564"/>
          <p:cNvSpPr>
            <a:spLocks noGrp="1" noRot="1" noChangeAspect="1"/>
          </p:cNvSpPr>
          <p:nvPr>
            <p:ph type="sldImg"/>
          </p:nvPr>
        </p:nvSpPr>
        <p:spPr>
          <a:xfrm>
            <a:off x="457200" y="719138"/>
            <a:ext cx="6400800" cy="3600450"/>
          </a:xfrm>
          <a:prstGeom prst="rect">
            <a:avLst/>
          </a:prstGeom>
        </p:spPr>
        <p:txBody>
          <a:bodyPr/>
          <a:lstStyle/>
          <a:p>
            <a:endParaRPr/>
          </a:p>
        </p:txBody>
      </p:sp>
      <p:sp>
        <p:nvSpPr>
          <p:cNvPr id="1565" name="Shape 1565"/>
          <p:cNvSpPr>
            <a:spLocks noGrp="1"/>
          </p:cNvSpPr>
          <p:nvPr>
            <p:ph type="body" sz="quarter" idx="1"/>
          </p:nvPr>
        </p:nvSpPr>
        <p:spPr>
          <a:prstGeom prst="rect">
            <a:avLst/>
          </a:prstGeom>
        </p:spPr>
        <p:txBody>
          <a:bodyPr/>
          <a:lstStyle/>
          <a:p>
            <a:pPr defTabSz="984894">
              <a:defRPr b="1"/>
            </a:pPr>
            <a:r>
              <a:t>Trainers Notes:</a:t>
            </a:r>
          </a:p>
          <a:p>
            <a:r>
              <a:t>Again – another Impact Slide!  Just a reminder – “We have an awesome product and there is a market place for what we are selling”.  </a:t>
            </a:r>
          </a:p>
          <a:p>
            <a:r>
              <a:t>Now we transition into the next point of evaluation – “the system”</a:t>
            </a:r>
          </a:p>
        </p:txBody>
      </p:sp>
    </p:spTree>
    <p:extLst>
      <p:ext uri="{BB962C8B-B14F-4D97-AF65-F5344CB8AC3E}">
        <p14:creationId xmlns:p14="http://schemas.microsoft.com/office/powerpoint/2010/main" val="12493054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 name="Shape 1669"/>
          <p:cNvSpPr>
            <a:spLocks noGrp="1" noRot="1" noChangeAspect="1"/>
          </p:cNvSpPr>
          <p:nvPr>
            <p:ph type="sldImg"/>
          </p:nvPr>
        </p:nvSpPr>
        <p:spPr>
          <a:xfrm>
            <a:off x="457200" y="719138"/>
            <a:ext cx="6400800" cy="3600450"/>
          </a:xfrm>
          <a:prstGeom prst="rect">
            <a:avLst/>
          </a:prstGeom>
        </p:spPr>
        <p:txBody>
          <a:bodyPr/>
          <a:lstStyle/>
          <a:p>
            <a:endParaRPr/>
          </a:p>
        </p:txBody>
      </p:sp>
      <p:sp>
        <p:nvSpPr>
          <p:cNvPr id="1670" name="Shape 1670"/>
          <p:cNvSpPr>
            <a:spLocks noGrp="1"/>
          </p:cNvSpPr>
          <p:nvPr>
            <p:ph type="body" sz="quarter" idx="1"/>
          </p:nvPr>
        </p:nvSpPr>
        <p:spPr>
          <a:prstGeom prst="rect">
            <a:avLst/>
          </a:prstGeom>
        </p:spPr>
        <p:txBody>
          <a:bodyPr/>
          <a:lstStyle/>
          <a:p>
            <a:r>
              <a:rPr lang="en-US" b="1" u="sng" dirty="0"/>
              <a:t>TRAINER’S NOTES:</a:t>
            </a:r>
          </a:p>
          <a:p>
            <a:pPr marL="181175" marR="0" lvl="0" indent="-181175" defTabSz="457034" eaLnBrk="1" fontAlgn="auto" latinLnBrk="0" hangingPunct="1">
              <a:lnSpc>
                <a:spcPct val="100000"/>
              </a:lnSpc>
              <a:spcBef>
                <a:spcPts val="0"/>
              </a:spcBef>
              <a:spcAft>
                <a:spcPts val="0"/>
              </a:spcAft>
              <a:buClrTx/>
              <a:buSzTx/>
              <a:buFont typeface="Arial"/>
              <a:buChar char="•"/>
              <a:tabLst/>
              <a:defRPr/>
            </a:pPr>
            <a:r>
              <a:rPr lang="en-US" dirty="0"/>
              <a:t>30 seconds</a:t>
            </a:r>
          </a:p>
          <a:p>
            <a:pPr marL="181175" marR="0" lvl="0" indent="-181175" defTabSz="457034" eaLnBrk="1" fontAlgn="auto" latinLnBrk="0" hangingPunct="1">
              <a:lnSpc>
                <a:spcPct val="100000"/>
              </a:lnSpc>
              <a:spcBef>
                <a:spcPts val="0"/>
              </a:spcBef>
              <a:spcAft>
                <a:spcPts val="0"/>
              </a:spcAft>
              <a:buClrTx/>
              <a:buSzTx/>
              <a:buFont typeface="Arial"/>
              <a:buChar char="•"/>
              <a:tabLst/>
              <a:defRPr/>
            </a:pPr>
            <a:r>
              <a:rPr lang="en-US" dirty="0"/>
              <a:t>Quick slide to acknowledge the marketplace and opportunity to do business in this industry is BOOMING.</a:t>
            </a:r>
          </a:p>
        </p:txBody>
      </p:sp>
    </p:spTree>
    <p:extLst>
      <p:ext uri="{BB962C8B-B14F-4D97-AF65-F5344CB8AC3E}">
        <p14:creationId xmlns:p14="http://schemas.microsoft.com/office/powerpoint/2010/main" val="1800954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p>
          <a:p>
            <a:pPr marL="174669" indent="-174669">
              <a:buFont typeface="Arial"/>
              <a:buChar char="•"/>
            </a:pPr>
            <a:r>
              <a:rPr lang="en-US" dirty="0">
                <a:latin typeface="Arial" pitchFamily="34" charset="0"/>
              </a:rPr>
              <a:t>www.mawc411.com</a:t>
            </a:r>
            <a:r>
              <a:rPr lang="en-US" baseline="0" dirty="0">
                <a:latin typeface="Arial" pitchFamily="34" charset="0"/>
              </a:rPr>
              <a:t> – WebCenter Owner’s support site.  This is the great place to share the WebCenter opportunity with potential business partners who could major in WebCenters, launch your business, find training learn more about our teams, and connect with our community</a:t>
            </a:r>
          </a:p>
          <a:p>
            <a:pPr marL="174669" indent="-174669">
              <a:buFont typeface="Arial"/>
              <a:buChar char="•"/>
            </a:pPr>
            <a:r>
              <a:rPr lang="en-US" baseline="0" dirty="0">
                <a:latin typeface="Arial" pitchFamily="34" charset="0"/>
              </a:rPr>
              <a:t>The downloads page is the most frequented page and houses many downloads including the ones we are about to showcase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05836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u="sng" dirty="0">
                <a:latin typeface="Arial" pitchFamily="34" charset="0"/>
              </a:rPr>
              <a:t>TRAINER’S NOTES:</a:t>
            </a:r>
          </a:p>
          <a:p>
            <a:pPr marL="426216" indent="-336488">
              <a:spcAft>
                <a:spcPts val="1178"/>
              </a:spcAft>
              <a:buSzPts val="1000"/>
              <a:buFont typeface="+mj-lt"/>
              <a:buAutoNum type="arabicPeriod"/>
              <a:tabLst>
                <a:tab pos="448640" algn="l"/>
              </a:tabLst>
            </a:pPr>
            <a:r>
              <a:rPr lang="en-US" dirty="0">
                <a:latin typeface="Arial" pitchFamily="34" charset="0"/>
              </a:rPr>
              <a:t>This in between step will help you to truly determine someone’s specific needs, set more quality appointments with product specialists and demonstrate interest in your candidates which sets the tone for more quality relationships</a:t>
            </a:r>
          </a:p>
          <a:p>
            <a:pPr marL="426216" indent="-336488">
              <a:spcAft>
                <a:spcPts val="1178"/>
              </a:spcAft>
              <a:buSzPts val="1000"/>
              <a:buFont typeface="+mj-lt"/>
              <a:buAutoNum type="arabicPeriod"/>
              <a:tabLst>
                <a:tab pos="448640" algn="l"/>
              </a:tabLst>
            </a:pPr>
            <a:r>
              <a:rPr lang="en-US" dirty="0">
                <a:solidFill>
                  <a:schemeClr val="tx1">
                    <a:lumMod val="85000"/>
                    <a:lumOff val="15000"/>
                  </a:schemeClr>
                </a:solidFill>
                <a:latin typeface="Calibri" charset="0"/>
                <a:ea typeface="Times New Roman" charset="0"/>
              </a:rPr>
              <a:t>Explain the two main consult sheets ,  how to choose which one makes the most sense to conduct</a:t>
            </a:r>
          </a:p>
          <a:p>
            <a:pPr marL="426216" indent="-336488">
              <a:spcAft>
                <a:spcPts val="1178"/>
              </a:spcAft>
              <a:buSzPts val="1000"/>
              <a:buFont typeface="+mj-lt"/>
              <a:buAutoNum type="arabicPeriod"/>
              <a:tabLst>
                <a:tab pos="448640" algn="l"/>
              </a:tabLst>
            </a:pPr>
            <a:endParaRPr lang="en-US" dirty="0">
              <a:solidFill>
                <a:schemeClr val="tx1">
                  <a:lumMod val="85000"/>
                  <a:lumOff val="15000"/>
                </a:schemeClr>
              </a:solidFill>
              <a:latin typeface="Times New Roman" charset="0"/>
              <a:ea typeface="ＭＳ 明朝" charset="-128"/>
            </a:endParaRPr>
          </a:p>
        </p:txBody>
      </p:sp>
      <p:sp>
        <p:nvSpPr>
          <p:cNvPr id="4" name="Slide Number Placeholder 3"/>
          <p:cNvSpPr>
            <a:spLocks noGrp="1"/>
          </p:cNvSpPr>
          <p:nvPr>
            <p:ph type="sldNum" sz="quarter" idx="10"/>
          </p:nvPr>
        </p:nvSpPr>
        <p:spPr/>
        <p:txBody>
          <a:bodyPr/>
          <a:lstStyle/>
          <a:p>
            <a:pPr marL="0" marR="0" lvl="0" indent="0" algn="r" defTabSz="912269"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2269"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17830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5" name="Shape 1625"/>
          <p:cNvSpPr>
            <a:spLocks noGrp="1" noRot="1" noChangeAspect="1"/>
          </p:cNvSpPr>
          <p:nvPr>
            <p:ph type="sldImg"/>
          </p:nvPr>
        </p:nvSpPr>
        <p:spPr>
          <a:xfrm>
            <a:off x="457200" y="719138"/>
            <a:ext cx="6400800" cy="3600450"/>
          </a:xfrm>
          <a:prstGeom prst="rect">
            <a:avLst/>
          </a:prstGeom>
        </p:spPr>
        <p:txBody>
          <a:bodyPr/>
          <a:lstStyle/>
          <a:p>
            <a:endParaRPr/>
          </a:p>
        </p:txBody>
      </p:sp>
      <p:sp>
        <p:nvSpPr>
          <p:cNvPr id="1626" name="Shape 1626"/>
          <p:cNvSpPr>
            <a:spLocks noGrp="1"/>
          </p:cNvSpPr>
          <p:nvPr>
            <p:ph type="body" sz="quarter" idx="1"/>
          </p:nvPr>
        </p:nvSpPr>
        <p:spPr>
          <a:prstGeom prst="rect">
            <a:avLst/>
          </a:prstGeom>
        </p:spPr>
        <p:txBody>
          <a:bodyPr/>
          <a:lstStyle/>
          <a:p>
            <a:r>
              <a:rPr lang="en-US" b="1" u="sng" dirty="0"/>
              <a:t>TRAINER’S NOTES:</a:t>
            </a:r>
          </a:p>
          <a:p>
            <a:pPr marL="181175" indent="-181175">
              <a:buFont typeface="Arial"/>
              <a:buChar char="•"/>
            </a:pPr>
            <a:r>
              <a:rPr lang="en-US" dirty="0"/>
              <a:t>Briefly cover the options to get started as a WebCenter Owner</a:t>
            </a:r>
          </a:p>
          <a:p>
            <a:pPr defTabSz="497810">
              <a:defRPr b="1"/>
            </a:pPr>
            <a:endParaRPr dirty="0"/>
          </a:p>
        </p:txBody>
      </p:sp>
    </p:spTree>
    <p:extLst>
      <p:ext uri="{BB962C8B-B14F-4D97-AF65-F5344CB8AC3E}">
        <p14:creationId xmlns:p14="http://schemas.microsoft.com/office/powerpoint/2010/main" val="10597695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5" name="Shape 1705"/>
          <p:cNvSpPr>
            <a:spLocks noGrp="1" noRot="1" noChangeAspect="1"/>
          </p:cNvSpPr>
          <p:nvPr>
            <p:ph type="sldImg"/>
          </p:nvPr>
        </p:nvSpPr>
        <p:spPr>
          <a:xfrm>
            <a:off x="457200" y="719138"/>
            <a:ext cx="6400800" cy="3600450"/>
          </a:xfrm>
          <a:prstGeom prst="rect">
            <a:avLst/>
          </a:prstGeom>
        </p:spPr>
        <p:txBody>
          <a:bodyPr/>
          <a:lstStyle/>
          <a:p>
            <a:endParaRPr/>
          </a:p>
        </p:txBody>
      </p:sp>
      <p:sp>
        <p:nvSpPr>
          <p:cNvPr id="1706" name="Shape 1706"/>
          <p:cNvSpPr>
            <a:spLocks noGrp="1"/>
          </p:cNvSpPr>
          <p:nvPr>
            <p:ph type="body" sz="quarter" idx="1"/>
          </p:nvPr>
        </p:nvSpPr>
        <p:spPr>
          <a:prstGeom prst="rect">
            <a:avLst/>
          </a:prstGeom>
        </p:spPr>
        <p:txBody>
          <a:bodyPr/>
          <a:lstStyle/>
          <a:p>
            <a:pPr>
              <a:defRPr b="1" u="sng"/>
            </a:pPr>
            <a:r>
              <a:t>TRAINER’S NOTES:</a:t>
            </a:r>
          </a:p>
          <a:p>
            <a:pPr marL="184627" indent="-184627">
              <a:buSzPct val="100000"/>
              <a:buFont typeface="Arial"/>
              <a:buChar char="•"/>
            </a:pPr>
            <a:r>
              <a:t>Revisits the initial questions we wanted to answer for the person evaluating this as a business opportunity </a:t>
            </a:r>
          </a:p>
          <a:p>
            <a:pPr marL="184627" indent="-184627">
              <a:buSzPct val="100000"/>
              <a:buFont typeface="Arial"/>
              <a:buChar char="•"/>
            </a:pPr>
            <a:r>
              <a:t>Impact slide – hit the points hard but quickly </a:t>
            </a:r>
          </a:p>
          <a:p>
            <a:endParaRPr/>
          </a:p>
          <a:p>
            <a:endParaRPr/>
          </a:p>
        </p:txBody>
      </p:sp>
    </p:spTree>
    <p:extLst>
      <p:ext uri="{BB962C8B-B14F-4D97-AF65-F5344CB8AC3E}">
        <p14:creationId xmlns:p14="http://schemas.microsoft.com/office/powerpoint/2010/main" val="3170720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4846" tIns="47422" rIns="94846" bIns="47422"/>
          <a:lstStyle/>
          <a:p>
            <a:pPr eaLnBrk="1" hangingPunct="1"/>
            <a:r>
              <a:rPr lang="en-US" b="1" u="sng" dirty="0">
                <a:latin typeface="Arial" pitchFamily="34" charset="0"/>
              </a:rPr>
              <a:t>TRAINER’S NOTES:</a:t>
            </a:r>
          </a:p>
          <a:p>
            <a:pPr marL="181175" indent="-181175">
              <a:buFont typeface="Arial"/>
              <a:buChar char="•"/>
            </a:pPr>
            <a:r>
              <a:rPr lang="en-US">
                <a:latin typeface="Arial" pitchFamily="34" charset="0"/>
              </a:rPr>
              <a:t>Self explanatory </a:t>
            </a:r>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t>48</a:t>
            </a:fld>
            <a:endParaRPr lang="en-US" dirty="0"/>
          </a:p>
        </p:txBody>
      </p:sp>
    </p:spTree>
    <p:extLst>
      <p:ext uri="{BB962C8B-B14F-4D97-AF65-F5344CB8AC3E}">
        <p14:creationId xmlns:p14="http://schemas.microsoft.com/office/powerpoint/2010/main" val="1952242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p>
          <a:p>
            <a:pPr marL="177988" indent="-177988">
              <a:buFont typeface="Arial"/>
              <a:buChar char="•"/>
            </a:pPr>
            <a:r>
              <a:rPr lang="en-US" i="0" dirty="0">
                <a:latin typeface="Arial" pitchFamily="34" charset="0"/>
              </a:rPr>
              <a:t>Reiterate the partnership, WE are in business together</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2DCF3E-B345-4BBB-A9FD-3405EF5B90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5868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4663" y="727075"/>
            <a:ext cx="6461125" cy="3633788"/>
          </a:xfrm>
        </p:spPr>
      </p:sp>
      <p:sp>
        <p:nvSpPr>
          <p:cNvPr id="3" name="Notes Placeholder 2"/>
          <p:cNvSpPr>
            <a:spLocks noGrp="1"/>
          </p:cNvSpPr>
          <p:nvPr>
            <p:ph type="body" idx="1"/>
          </p:nvPr>
        </p:nvSpPr>
        <p:spPr/>
        <p:txBody>
          <a:bodyPr lIns="94846" tIns="47422" rIns="94846" bIns="47422"/>
          <a:lstStyle/>
          <a:p>
            <a:pPr eaLnBrk="1" hangingPunct="1"/>
            <a:r>
              <a:rPr lang="en-US" b="1" u="sng" dirty="0">
                <a:latin typeface="Arial" pitchFamily="34" charset="0"/>
              </a:rPr>
              <a:t>TRAINER’S NOTES:</a:t>
            </a:r>
          </a:p>
          <a:p>
            <a:pPr marL="190172" indent="-190172">
              <a:buFont typeface="Arial"/>
              <a:buChar char="•"/>
            </a:pPr>
            <a:r>
              <a:rPr lang="en-US" dirty="0"/>
              <a:t>Our solution offers</a:t>
            </a:r>
            <a:r>
              <a:rPr lang="en-US" baseline="0" dirty="0"/>
              <a:t> professional, affordable solutions to being effective online </a:t>
            </a:r>
          </a:p>
          <a:p>
            <a:pPr marL="190172" indent="-190172">
              <a:buFont typeface="Arial"/>
              <a:buChar char="•"/>
            </a:pPr>
            <a:r>
              <a:rPr lang="en-US" baseline="0" dirty="0"/>
              <a:t>We know it’s overwhelming, and are proud to offer simplicity back into your life so you can focus on more important things, like running your business</a:t>
            </a:r>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solidFill>
                  <a:prstClr val="black"/>
                </a:solidFill>
                <a:latin typeface="Calibri"/>
              </a:rPr>
              <a:pPr/>
              <a:t>7</a:t>
            </a:fld>
            <a:endParaRPr lang="en-US" dirty="0">
              <a:solidFill>
                <a:prstClr val="black"/>
              </a:solidFill>
              <a:latin typeface="Calibri"/>
            </a:endParaRPr>
          </a:p>
        </p:txBody>
      </p:sp>
    </p:spTree>
    <p:extLst>
      <p:ext uri="{BB962C8B-B14F-4D97-AF65-F5344CB8AC3E}">
        <p14:creationId xmlns:p14="http://schemas.microsoft.com/office/powerpoint/2010/main" val="1000679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p>
          <a:p>
            <a:pPr marL="177988" indent="-177988">
              <a:buFont typeface="Arial"/>
              <a:buChar char="•"/>
            </a:pPr>
            <a:r>
              <a:rPr lang="en-US" dirty="0">
                <a:latin typeface="Arial" pitchFamily="34" charset="0"/>
              </a:rPr>
              <a:t>Again, it’s about using phrases which help set the stage for the larger context of your partnership, so it’s all about “we” not “I”.</a:t>
            </a:r>
            <a:endParaRPr lang="en-US" b="1" u="sng" dirty="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0211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p>
          <a:p>
            <a:pPr eaLnBrk="1" hangingPunct="1">
              <a:buFontTx/>
              <a:buChar char="•"/>
            </a:pPr>
            <a:r>
              <a:rPr lang="en-US" baseline="0" dirty="0">
                <a:latin typeface="Arial" pitchFamily="34" charset="0"/>
              </a:rPr>
              <a:t> Introduce the concept of online marketing strategy verses just a website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2DCF3E-B345-4BBB-A9FD-3405EF5B90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0212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49478">
              <a:defRPr/>
            </a:pPr>
            <a:r>
              <a:rPr lang="en-US" b="1" dirty="0"/>
              <a:t>Trainers Notes:</a:t>
            </a:r>
          </a:p>
          <a:p>
            <a:pPr marL="178027" indent="-178027" defTabSz="949478">
              <a:buFont typeface="Arial"/>
              <a:buChar char="•"/>
              <a:defRPr/>
            </a:pPr>
            <a:r>
              <a:rPr lang="en-US" dirty="0"/>
              <a:t>This</a:t>
            </a:r>
            <a:r>
              <a:rPr lang="en-US" baseline="0" dirty="0"/>
              <a:t> is just an intro slide – The goal here is to get them excited about what we are going to talk about. </a:t>
            </a:r>
          </a:p>
          <a:p>
            <a:pPr marL="178027" indent="-178027" defTabSz="949478">
              <a:buFont typeface="Arial"/>
              <a:buChar char="•"/>
              <a:defRPr/>
            </a:pPr>
            <a:r>
              <a:rPr lang="en-US" baseline="0" dirty="0"/>
              <a:t> In brief, cover the big topics “Websites, Marketing Tools, Unlimited, Support, Security)  </a:t>
            </a:r>
          </a:p>
          <a:p>
            <a:pPr marL="178027" indent="-178027" defTabSz="949478">
              <a:buFont typeface="Arial"/>
              <a:buChar char="•"/>
              <a:defRPr/>
            </a:pPr>
            <a:r>
              <a:rPr lang="en-US" baseline="0" dirty="0"/>
              <a:t>The goal is to paint a simple picture of how all –inclusive our solution actually is / Instill confidence in the product. </a:t>
            </a:r>
          </a:p>
          <a:p>
            <a:pPr marL="178027" indent="-178027" defTabSz="949478">
              <a:buFont typeface="Arial"/>
              <a:buChar char="•"/>
              <a:defRPr/>
            </a:pPr>
            <a:r>
              <a:rPr lang="en-US" baseline="0" dirty="0"/>
              <a:t>Spend 1 minute or less on this slide – the details are coming up!</a:t>
            </a:r>
          </a:p>
          <a:p>
            <a:pPr defTabSz="949478">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2DCF3E-B345-4BBB-A9FD-3405EF5B90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0587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49478">
              <a:defRPr/>
            </a:pPr>
            <a:r>
              <a:rPr lang="en-US" b="1" dirty="0"/>
              <a:t>Trainers Notes:</a:t>
            </a:r>
          </a:p>
          <a:p>
            <a:pPr marL="178027" indent="-178027" defTabSz="949478">
              <a:buFont typeface="Arial"/>
              <a:buChar char="•"/>
              <a:defRPr/>
            </a:pPr>
            <a:r>
              <a:rPr lang="en-US" dirty="0"/>
              <a:t>Share</a:t>
            </a:r>
            <a:r>
              <a:rPr lang="en-US" baseline="0" dirty="0"/>
              <a:t> Stories!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781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6.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6.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6.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3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6.xml"/><Relationship Id="rId4" Type="http://schemas.microsoft.com/office/2007/relationships/hdphoto" Target="../media/hdphoto1.wdp"/></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6.xml"/></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39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16.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Layouts/_rels/slideLayout39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microsoft.com/office/2007/relationships/hdphoto" Target="../media/hdphoto1.wdp"/><Relationship Id="rId3" Type="http://schemas.openxmlformats.org/officeDocument/2006/relationships/image" Target="../media/image28.png"/><Relationship Id="rId21" Type="http://schemas.openxmlformats.org/officeDocument/2006/relationships/image" Target="../media/image44.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13.png"/><Relationship Id="rId2" Type="http://schemas.openxmlformats.org/officeDocument/2006/relationships/image" Target="../media/image27.png"/><Relationship Id="rId16" Type="http://schemas.openxmlformats.org/officeDocument/2006/relationships/image" Target="../media/image41.png"/><Relationship Id="rId20" Type="http://schemas.openxmlformats.org/officeDocument/2006/relationships/image" Target="../media/image43.png"/><Relationship Id="rId1" Type="http://schemas.openxmlformats.org/officeDocument/2006/relationships/slideMaster" Target="../slideMasters/slideMaster16.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19" Type="http://schemas.openxmlformats.org/officeDocument/2006/relationships/image" Target="../media/image42.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Layouts/_rels/slideLayout3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7.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7.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7.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7.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7.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7.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4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7.xml"/></Relationships>
</file>

<file path=ppt/slideLayouts/_rels/slideLayout40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7.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7.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7.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7.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7.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7.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7.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7.xml"/></Relationships>
</file>

<file path=ppt/slideLayouts/_rels/slideLayout4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7.xml"/><Relationship Id="rId4" Type="http://schemas.microsoft.com/office/2007/relationships/hdphoto" Target="../media/hdphoto1.wdp"/></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7.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7.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4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7.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7.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4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1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Layouts/_rels/slideLayout42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microsoft.com/office/2007/relationships/hdphoto" Target="../media/hdphoto1.wdp"/><Relationship Id="rId3" Type="http://schemas.openxmlformats.org/officeDocument/2006/relationships/image" Target="../media/image28.png"/><Relationship Id="rId21" Type="http://schemas.openxmlformats.org/officeDocument/2006/relationships/image" Target="../media/image44.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13.png"/><Relationship Id="rId2" Type="http://schemas.openxmlformats.org/officeDocument/2006/relationships/image" Target="../media/image27.png"/><Relationship Id="rId16" Type="http://schemas.openxmlformats.org/officeDocument/2006/relationships/image" Target="../media/image41.png"/><Relationship Id="rId20" Type="http://schemas.openxmlformats.org/officeDocument/2006/relationships/image" Target="../media/image43.png"/><Relationship Id="rId1" Type="http://schemas.openxmlformats.org/officeDocument/2006/relationships/slideMaster" Target="../slideMasters/slideMaster1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19" Type="http://schemas.openxmlformats.org/officeDocument/2006/relationships/image" Target="../media/image42.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1597825"/>
            <a:ext cx="7772400" cy="1102520"/>
          </a:xfrm>
          <a:prstGeom prst="rect">
            <a:avLst/>
          </a:prstGeom>
        </p:spPr>
        <p:txBody>
          <a:bodyPr/>
          <a:lstStyle/>
          <a:p>
            <a:r>
              <a:t>Title Text</a:t>
            </a:r>
          </a:p>
        </p:txBody>
      </p:sp>
      <p:sp>
        <p:nvSpPr>
          <p:cNvPr id="12" name="Shape 12"/>
          <p:cNvSpPr>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034" algn="ctr">
              <a:buSzTx/>
              <a:buFontTx/>
              <a:buNone/>
              <a:defRPr>
                <a:solidFill>
                  <a:srgbClr val="888888"/>
                </a:solidFill>
              </a:defRPr>
            </a:lvl2pPr>
            <a:lvl3pPr marL="0" indent="914085" algn="ctr">
              <a:buSzTx/>
              <a:buFontTx/>
              <a:buNone/>
              <a:defRPr>
                <a:solidFill>
                  <a:srgbClr val="888888"/>
                </a:solidFill>
              </a:defRPr>
            </a:lvl3pPr>
            <a:lvl4pPr marL="0" indent="1371124" algn="ctr">
              <a:buSzTx/>
              <a:buFontTx/>
              <a:buNone/>
              <a:defRPr>
                <a:solidFill>
                  <a:srgbClr val="888888"/>
                </a:solidFill>
              </a:defRPr>
            </a:lvl4pPr>
            <a:lvl5pPr marL="0" indent="1828169"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9" name="Shape 99"/>
          <p:cNvSpPr>
            <a:spLocks noGrp="1"/>
          </p:cNvSpPr>
          <p:nvPr>
            <p:ph type="title"/>
          </p:nvPr>
        </p:nvSpPr>
        <p:spPr>
          <a:xfrm>
            <a:off x="6629400" y="154783"/>
            <a:ext cx="2057400" cy="3290889"/>
          </a:xfrm>
          <a:prstGeom prst="rect">
            <a:avLst/>
          </a:prstGeom>
        </p:spPr>
        <p:txBody>
          <a:bodyPr/>
          <a:lstStyle/>
          <a:p>
            <a:r>
              <a:t>Title Text</a:t>
            </a:r>
          </a:p>
        </p:txBody>
      </p:sp>
      <p:sp>
        <p:nvSpPr>
          <p:cNvPr id="100" name="Shape 100"/>
          <p:cNvSpPr>
            <a:spLocks noGrp="1"/>
          </p:cNvSpPr>
          <p:nvPr>
            <p:ph type="body" idx="1"/>
          </p:nvPr>
        </p:nvSpPr>
        <p:spPr>
          <a:xfrm>
            <a:off x="457200" y="154783"/>
            <a:ext cx="6019800" cy="329088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 name="Shape 10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41_Section Header">
    <p:spTree>
      <p:nvGrpSpPr>
        <p:cNvPr id="1" name=""/>
        <p:cNvGrpSpPr/>
        <p:nvPr/>
      </p:nvGrpSpPr>
      <p:grpSpPr>
        <a:xfrm>
          <a:off x="0" y="0"/>
          <a:ext cx="0" cy="0"/>
          <a:chOff x="0" y="0"/>
          <a:chExt cx="0" cy="0"/>
        </a:xfrm>
      </p:grpSpPr>
      <p:sp>
        <p:nvSpPr>
          <p:cNvPr id="1103" name="Shape 110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104" name="Shape 110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105" name="Shape 110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106" name="Shape 110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07" name="Shape 1107"/>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034" indent="0" algn="ctr">
              <a:buNone/>
              <a:defRPr>
                <a:solidFill>
                  <a:schemeClr val="tx1">
                    <a:tint val="75000"/>
                  </a:schemeClr>
                </a:solidFill>
              </a:defRPr>
            </a:lvl2pPr>
            <a:lvl3pPr marL="914085" indent="0" algn="ctr">
              <a:buNone/>
              <a:defRPr>
                <a:solidFill>
                  <a:schemeClr val="tx1">
                    <a:tint val="75000"/>
                  </a:schemeClr>
                </a:solidFill>
              </a:defRPr>
            </a:lvl3pPr>
            <a:lvl4pPr marL="1371124" indent="0" algn="ctr">
              <a:buNone/>
              <a:defRPr>
                <a:solidFill>
                  <a:schemeClr val="tx1">
                    <a:tint val="75000"/>
                  </a:schemeClr>
                </a:solidFill>
              </a:defRPr>
            </a:lvl4pPr>
            <a:lvl5pPr marL="1828169" indent="0" algn="ctr">
              <a:buNone/>
              <a:defRPr>
                <a:solidFill>
                  <a:schemeClr val="tx1">
                    <a:tint val="75000"/>
                  </a:schemeClr>
                </a:solidFill>
              </a:defRPr>
            </a:lvl5pPr>
            <a:lvl6pPr marL="2285202" indent="0" algn="ctr">
              <a:buNone/>
              <a:defRPr>
                <a:solidFill>
                  <a:schemeClr val="tx1">
                    <a:tint val="75000"/>
                  </a:schemeClr>
                </a:solidFill>
              </a:defRPr>
            </a:lvl6pPr>
            <a:lvl7pPr marL="2742236" indent="0" algn="ctr">
              <a:buNone/>
              <a:defRPr>
                <a:solidFill>
                  <a:schemeClr val="tx1">
                    <a:tint val="75000"/>
                  </a:schemeClr>
                </a:solidFill>
              </a:defRPr>
            </a:lvl7pPr>
            <a:lvl8pPr marL="3199280" indent="0" algn="ctr">
              <a:buNone/>
              <a:defRPr>
                <a:solidFill>
                  <a:schemeClr val="tx1">
                    <a:tint val="75000"/>
                  </a:schemeClr>
                </a:solidFill>
              </a:defRPr>
            </a:lvl8pPr>
            <a:lvl9pPr marL="365632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7250412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85816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0518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2/3/2023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282987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034" indent="0">
              <a:buNone/>
              <a:defRPr sz="2000" b="1"/>
            </a:lvl2pPr>
            <a:lvl3pPr marL="914085" indent="0">
              <a:buNone/>
              <a:defRPr sz="1800" b="1"/>
            </a:lvl3pPr>
            <a:lvl4pPr marL="1371124" indent="0">
              <a:buNone/>
              <a:defRPr sz="1600" b="1"/>
            </a:lvl4pPr>
            <a:lvl5pPr marL="1828169" indent="0">
              <a:buNone/>
              <a:defRPr sz="1600" b="1"/>
            </a:lvl5pPr>
            <a:lvl6pPr marL="2285202" indent="0">
              <a:buNone/>
              <a:defRPr sz="1600" b="1"/>
            </a:lvl6pPr>
            <a:lvl7pPr marL="2742236" indent="0">
              <a:buNone/>
              <a:defRPr sz="1600" b="1"/>
            </a:lvl7pPr>
            <a:lvl8pPr marL="3199280" indent="0">
              <a:buNone/>
              <a:defRPr sz="1600" b="1"/>
            </a:lvl8pPr>
            <a:lvl9pPr marL="36563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7" y="1151335"/>
            <a:ext cx="4041775" cy="479822"/>
          </a:xfrm>
        </p:spPr>
        <p:txBody>
          <a:bodyPr anchor="b"/>
          <a:lstStyle>
            <a:lvl1pPr marL="0" indent="0">
              <a:buNone/>
              <a:defRPr sz="2400" b="1"/>
            </a:lvl1pPr>
            <a:lvl2pPr marL="457034" indent="0">
              <a:buNone/>
              <a:defRPr sz="2000" b="1"/>
            </a:lvl2pPr>
            <a:lvl3pPr marL="914085" indent="0">
              <a:buNone/>
              <a:defRPr sz="1800" b="1"/>
            </a:lvl3pPr>
            <a:lvl4pPr marL="1371124" indent="0">
              <a:buNone/>
              <a:defRPr sz="1600" b="1"/>
            </a:lvl4pPr>
            <a:lvl5pPr marL="1828169" indent="0">
              <a:buNone/>
              <a:defRPr sz="1600" b="1"/>
            </a:lvl5pPr>
            <a:lvl6pPr marL="2285202" indent="0">
              <a:buNone/>
              <a:defRPr sz="1600" b="1"/>
            </a:lvl6pPr>
            <a:lvl7pPr marL="2742236" indent="0">
              <a:buNone/>
              <a:defRPr sz="1600" b="1"/>
            </a:lvl7pPr>
            <a:lvl8pPr marL="3199280" indent="0">
              <a:buNone/>
              <a:defRPr sz="1600" b="1"/>
            </a:lvl8pPr>
            <a:lvl9pPr marL="36563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2/3/2023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172948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2/3/2023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912832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2/3/2023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8996576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4" y="1076328"/>
            <a:ext cx="3008313" cy="3518297"/>
          </a:xfrm>
        </p:spPr>
        <p:txBody>
          <a:bodyPr/>
          <a:lstStyle>
            <a:lvl1pPr marL="0" indent="0">
              <a:buNone/>
              <a:defRPr sz="1400"/>
            </a:lvl1pPr>
            <a:lvl2pPr marL="457034" indent="0">
              <a:buNone/>
              <a:defRPr sz="1200"/>
            </a:lvl2pPr>
            <a:lvl3pPr marL="914085" indent="0">
              <a:buNone/>
              <a:defRPr sz="1000"/>
            </a:lvl3pPr>
            <a:lvl4pPr marL="1371124" indent="0">
              <a:buNone/>
              <a:defRPr sz="900"/>
            </a:lvl4pPr>
            <a:lvl5pPr marL="1828169" indent="0">
              <a:buNone/>
              <a:defRPr sz="900"/>
            </a:lvl5pPr>
            <a:lvl6pPr marL="2285202" indent="0">
              <a:buNone/>
              <a:defRPr sz="900"/>
            </a:lvl6pPr>
            <a:lvl7pPr marL="2742236" indent="0">
              <a:buNone/>
              <a:defRPr sz="900"/>
            </a:lvl7pPr>
            <a:lvl8pPr marL="3199280" indent="0">
              <a:buNone/>
              <a:defRPr sz="900"/>
            </a:lvl8pPr>
            <a:lvl9pPr marL="365632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2/3/2023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352590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034" indent="0">
              <a:buNone/>
              <a:defRPr sz="2800"/>
            </a:lvl2pPr>
            <a:lvl3pPr marL="914085" indent="0">
              <a:buNone/>
              <a:defRPr sz="2400"/>
            </a:lvl3pPr>
            <a:lvl4pPr marL="1371124" indent="0">
              <a:buNone/>
              <a:defRPr sz="2000"/>
            </a:lvl4pPr>
            <a:lvl5pPr marL="1828169" indent="0">
              <a:buNone/>
              <a:defRPr sz="2000"/>
            </a:lvl5pPr>
            <a:lvl6pPr marL="2285202" indent="0">
              <a:buNone/>
              <a:defRPr sz="2000"/>
            </a:lvl6pPr>
            <a:lvl7pPr marL="2742236" indent="0">
              <a:buNone/>
              <a:defRPr sz="2000"/>
            </a:lvl7pPr>
            <a:lvl8pPr marL="3199280" indent="0">
              <a:buNone/>
              <a:defRPr sz="2000"/>
            </a:lvl8pPr>
            <a:lvl9pPr marL="3656320" indent="0">
              <a:buNone/>
              <a:defRPr sz="2000"/>
            </a:lvl9pPr>
          </a:lstStyle>
          <a:p>
            <a:endParaRPr lang="en-US" dirty="0"/>
          </a:p>
        </p:txBody>
      </p:sp>
      <p:sp>
        <p:nvSpPr>
          <p:cNvPr id="4" name="Text Placeholder 3"/>
          <p:cNvSpPr>
            <a:spLocks noGrp="1"/>
          </p:cNvSpPr>
          <p:nvPr>
            <p:ph type="body" sz="half" idx="2"/>
          </p:nvPr>
        </p:nvSpPr>
        <p:spPr>
          <a:xfrm>
            <a:off x="1792288" y="4025523"/>
            <a:ext cx="5486400" cy="603647"/>
          </a:xfrm>
        </p:spPr>
        <p:txBody>
          <a:bodyPr/>
          <a:lstStyle>
            <a:lvl1pPr marL="0" indent="0">
              <a:buNone/>
              <a:defRPr sz="1400"/>
            </a:lvl1pPr>
            <a:lvl2pPr marL="457034" indent="0">
              <a:buNone/>
              <a:defRPr sz="1200"/>
            </a:lvl2pPr>
            <a:lvl3pPr marL="914085" indent="0">
              <a:buNone/>
              <a:defRPr sz="1000"/>
            </a:lvl3pPr>
            <a:lvl4pPr marL="1371124" indent="0">
              <a:buNone/>
              <a:defRPr sz="900"/>
            </a:lvl4pPr>
            <a:lvl5pPr marL="1828169" indent="0">
              <a:buNone/>
              <a:defRPr sz="900"/>
            </a:lvl5pPr>
            <a:lvl6pPr marL="2285202" indent="0">
              <a:buNone/>
              <a:defRPr sz="900"/>
            </a:lvl6pPr>
            <a:lvl7pPr marL="2742236" indent="0">
              <a:buNone/>
              <a:defRPr sz="900"/>
            </a:lvl7pPr>
            <a:lvl8pPr marL="3199280" indent="0">
              <a:buNone/>
              <a:defRPr sz="900"/>
            </a:lvl8pPr>
            <a:lvl9pPr marL="365632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2/3/2023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5520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108" name="Shape 10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9" name="Shape 10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10" name="Shape 11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11" name="Shape 11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67396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5008759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73857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4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21067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4696147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71"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71" y="2701602"/>
            <a:ext cx="6858000" cy="1241822"/>
          </a:xfrm>
        </p:spPr>
        <p:txBody>
          <a:bodyPr/>
          <a:lstStyle>
            <a:lvl1pPr marL="0" indent="0" algn="ctr">
              <a:buNone/>
              <a:defRPr sz="1800"/>
            </a:lvl1pPr>
            <a:lvl2pPr marL="342695" indent="0" algn="ctr">
              <a:buNone/>
              <a:defRPr sz="1500"/>
            </a:lvl2pPr>
            <a:lvl3pPr marL="685409" indent="0" algn="ctr">
              <a:buNone/>
              <a:defRPr sz="1400"/>
            </a:lvl3pPr>
            <a:lvl4pPr marL="1028114" indent="0" algn="ctr">
              <a:buNone/>
              <a:defRPr sz="1200"/>
            </a:lvl4pPr>
            <a:lvl5pPr marL="1370818" indent="0" algn="ctr">
              <a:buNone/>
              <a:defRPr sz="1200"/>
            </a:lvl5pPr>
            <a:lvl6pPr marL="1713533" indent="0" algn="ctr">
              <a:buNone/>
              <a:defRPr sz="1200"/>
            </a:lvl6pPr>
            <a:lvl7pPr marL="2056226" indent="0" algn="ctr">
              <a:buNone/>
              <a:defRPr sz="1200"/>
            </a:lvl7pPr>
            <a:lvl8pPr marL="2398920" indent="0" algn="ctr">
              <a:buNone/>
              <a:defRPr sz="1200"/>
            </a:lvl8pPr>
            <a:lvl9pPr marL="2741615"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2259417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71" y="0"/>
            <a:ext cx="9144000" cy="51435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46" tIns="34289" rIns="68546" bIns="34289" rtlCol="0" anchor="ctr"/>
          <a:lstStyle/>
          <a:p>
            <a:pPr algn="ctr" defTabSz="685409" hangingPunct="1"/>
            <a:endParaRPr lang="en-US" sz="1400" kern="1200" dirty="0">
              <a:solidFill>
                <a:prstClr val="white"/>
              </a:solidFill>
              <a:latin typeface="Helvetica Regular" charset="0"/>
            </a:endParaRPr>
          </a:p>
        </p:txBody>
      </p:sp>
    </p:spTree>
    <p:extLst>
      <p:ext uri="{BB962C8B-B14F-4D97-AF65-F5344CB8AC3E}">
        <p14:creationId xmlns:p14="http://schemas.microsoft.com/office/powerpoint/2010/main" val="27815342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71" y="0"/>
            <a:ext cx="9144000" cy="51435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46" tIns="34289" rIns="68546" bIns="34289" rtlCol="0" anchor="ctr"/>
          <a:lstStyle/>
          <a:p>
            <a:pPr algn="ctr" defTabSz="685409" hangingPunct="1"/>
            <a:endParaRPr lang="en-US" sz="1400" kern="1200" dirty="0">
              <a:solidFill>
                <a:prstClr val="white"/>
              </a:solidFill>
              <a:latin typeface="Helvetica Regular" charset="0"/>
            </a:endParaRPr>
          </a:p>
        </p:txBody>
      </p:sp>
    </p:spTree>
    <p:extLst>
      <p:ext uri="{BB962C8B-B14F-4D97-AF65-F5344CB8AC3E}">
        <p14:creationId xmlns:p14="http://schemas.microsoft.com/office/powerpoint/2010/main" val="172525094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71" y="0"/>
            <a:ext cx="9144000" cy="51435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46" tIns="34289" rIns="68546" bIns="34289" rtlCol="0" anchor="ctr"/>
          <a:lstStyle/>
          <a:p>
            <a:pPr algn="ctr" defTabSz="685409" hangingPunct="1"/>
            <a:endParaRPr lang="en-US" sz="1400" kern="1200" dirty="0">
              <a:solidFill>
                <a:prstClr val="white"/>
              </a:solidFill>
              <a:latin typeface="Helvetica Regular" charset="0"/>
            </a:endParaRPr>
          </a:p>
        </p:txBody>
      </p:sp>
    </p:spTree>
    <p:extLst>
      <p:ext uri="{BB962C8B-B14F-4D97-AF65-F5344CB8AC3E}">
        <p14:creationId xmlns:p14="http://schemas.microsoft.com/office/powerpoint/2010/main" val="7740189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4427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119" name="Shape 11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20" name="Shape 12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21" name="Shape 12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22" name="Shape 12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3" name="Shape 123"/>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402"/>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7" y="3442243"/>
            <a:ext cx="7886700" cy="1125140"/>
          </a:xfrm>
        </p:spPr>
        <p:txBody>
          <a:bodyPr/>
          <a:lstStyle>
            <a:lvl1pPr marL="0" indent="0">
              <a:buNone/>
              <a:defRPr sz="1800">
                <a:solidFill>
                  <a:schemeClr val="tx1">
                    <a:tint val="75000"/>
                  </a:schemeClr>
                </a:solidFill>
              </a:defRPr>
            </a:lvl1pPr>
            <a:lvl2pPr marL="342695" indent="0">
              <a:buNone/>
              <a:defRPr sz="1500">
                <a:solidFill>
                  <a:schemeClr val="tx1">
                    <a:tint val="75000"/>
                  </a:schemeClr>
                </a:solidFill>
              </a:defRPr>
            </a:lvl2pPr>
            <a:lvl3pPr marL="685409" indent="0">
              <a:buNone/>
              <a:defRPr sz="1400">
                <a:solidFill>
                  <a:schemeClr val="tx1">
                    <a:tint val="75000"/>
                  </a:schemeClr>
                </a:solidFill>
              </a:defRPr>
            </a:lvl3pPr>
            <a:lvl4pPr marL="1028114" indent="0">
              <a:buNone/>
              <a:defRPr sz="1200">
                <a:solidFill>
                  <a:schemeClr val="tx1">
                    <a:tint val="75000"/>
                  </a:schemeClr>
                </a:solidFill>
              </a:defRPr>
            </a:lvl4pPr>
            <a:lvl5pPr marL="1370818" indent="0">
              <a:buNone/>
              <a:defRPr sz="1200">
                <a:solidFill>
                  <a:schemeClr val="tx1">
                    <a:tint val="75000"/>
                  </a:schemeClr>
                </a:solidFill>
              </a:defRPr>
            </a:lvl5pPr>
            <a:lvl6pPr marL="1713533" indent="0">
              <a:buNone/>
              <a:defRPr sz="1200">
                <a:solidFill>
                  <a:schemeClr val="tx1">
                    <a:tint val="75000"/>
                  </a:schemeClr>
                </a:solidFill>
              </a:defRPr>
            </a:lvl6pPr>
            <a:lvl7pPr marL="2056226" indent="0">
              <a:buNone/>
              <a:defRPr sz="1200">
                <a:solidFill>
                  <a:schemeClr val="tx1">
                    <a:tint val="75000"/>
                  </a:schemeClr>
                </a:solidFill>
              </a:defRPr>
            </a:lvl7pPr>
            <a:lvl8pPr marL="2398920" indent="0">
              <a:buNone/>
              <a:defRPr sz="1200">
                <a:solidFill>
                  <a:schemeClr val="tx1">
                    <a:tint val="75000"/>
                  </a:schemeClr>
                </a:solidFill>
              </a:defRPr>
            </a:lvl8pPr>
            <a:lvl9pPr marL="2741615"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752018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72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2/3/2023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524750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914" y="1260872"/>
            <a:ext cx="3868340" cy="617934"/>
          </a:xfrm>
        </p:spPr>
        <p:txBody>
          <a:bodyPr anchor="b"/>
          <a:lstStyle>
            <a:lvl1pPr marL="0" indent="0">
              <a:buNone/>
              <a:defRPr sz="1800" b="1"/>
            </a:lvl1pPr>
            <a:lvl2pPr marL="342695" indent="0">
              <a:buNone/>
              <a:defRPr sz="1500" b="1"/>
            </a:lvl2pPr>
            <a:lvl3pPr marL="685409" indent="0">
              <a:buNone/>
              <a:defRPr sz="1400" b="1"/>
            </a:lvl3pPr>
            <a:lvl4pPr marL="1028114" indent="0">
              <a:buNone/>
              <a:defRPr sz="1200" b="1"/>
            </a:lvl4pPr>
            <a:lvl5pPr marL="1370818" indent="0">
              <a:buNone/>
              <a:defRPr sz="1200" b="1"/>
            </a:lvl5pPr>
            <a:lvl6pPr marL="1713533" indent="0">
              <a:buNone/>
              <a:defRPr sz="1200" b="1"/>
            </a:lvl6pPr>
            <a:lvl7pPr marL="2056226" indent="0">
              <a:buNone/>
              <a:defRPr sz="1200" b="1"/>
            </a:lvl7pPr>
            <a:lvl8pPr marL="2398920" indent="0">
              <a:buNone/>
              <a:defRPr sz="1200" b="1"/>
            </a:lvl8pPr>
            <a:lvl9pPr marL="2741615" indent="0">
              <a:buNone/>
              <a:defRPr sz="1200" b="1"/>
            </a:lvl9pPr>
          </a:lstStyle>
          <a:p>
            <a:pPr lvl="0"/>
            <a:r>
              <a:rPr lang="en-US"/>
              <a:t>Click to edit Master text styles</a:t>
            </a:r>
          </a:p>
        </p:txBody>
      </p:sp>
      <p:sp>
        <p:nvSpPr>
          <p:cNvPr id="4" name="Content Placeholder 3"/>
          <p:cNvSpPr>
            <a:spLocks noGrp="1"/>
          </p:cNvSpPr>
          <p:nvPr>
            <p:ph sz="half" idx="2"/>
          </p:nvPr>
        </p:nvSpPr>
        <p:spPr>
          <a:xfrm>
            <a:off x="629914"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695" indent="0">
              <a:buNone/>
              <a:defRPr sz="1500" b="1"/>
            </a:lvl2pPr>
            <a:lvl3pPr marL="685409" indent="0">
              <a:buNone/>
              <a:defRPr sz="1400" b="1"/>
            </a:lvl3pPr>
            <a:lvl4pPr marL="1028114" indent="0">
              <a:buNone/>
              <a:defRPr sz="1200" b="1"/>
            </a:lvl4pPr>
            <a:lvl5pPr marL="1370818" indent="0">
              <a:buNone/>
              <a:defRPr sz="1200" b="1"/>
            </a:lvl5pPr>
            <a:lvl6pPr marL="1713533" indent="0">
              <a:buNone/>
              <a:defRPr sz="1200" b="1"/>
            </a:lvl6pPr>
            <a:lvl7pPr marL="2056226" indent="0">
              <a:buNone/>
              <a:defRPr sz="1200" b="1"/>
            </a:lvl7pPr>
            <a:lvl8pPr marL="2398920" indent="0">
              <a:buNone/>
              <a:defRPr sz="1200" b="1"/>
            </a:lvl8pPr>
            <a:lvl9pPr marL="274161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2/3/2023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2146266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2/3/2023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177639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2/3/2023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0252864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16"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666"/>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916" y="1543052"/>
            <a:ext cx="2949178" cy="2858691"/>
          </a:xfrm>
        </p:spPr>
        <p:txBody>
          <a:bodyPr/>
          <a:lstStyle>
            <a:lvl1pPr marL="0" indent="0">
              <a:buNone/>
              <a:defRPr sz="1200"/>
            </a:lvl1pPr>
            <a:lvl2pPr marL="342695" indent="0">
              <a:buNone/>
              <a:defRPr sz="1100"/>
            </a:lvl2pPr>
            <a:lvl3pPr marL="685409" indent="0">
              <a:buNone/>
              <a:defRPr sz="900"/>
            </a:lvl3pPr>
            <a:lvl4pPr marL="1028114" indent="0">
              <a:buNone/>
              <a:defRPr sz="800"/>
            </a:lvl4pPr>
            <a:lvl5pPr marL="1370818" indent="0">
              <a:buNone/>
              <a:defRPr sz="800"/>
            </a:lvl5pPr>
            <a:lvl6pPr marL="1713533" indent="0">
              <a:buNone/>
              <a:defRPr sz="800"/>
            </a:lvl6pPr>
            <a:lvl7pPr marL="2056226" indent="0">
              <a:buNone/>
              <a:defRPr sz="800"/>
            </a:lvl7pPr>
            <a:lvl8pPr marL="2398920" indent="0">
              <a:buNone/>
              <a:defRPr sz="800"/>
            </a:lvl8pPr>
            <a:lvl9pPr marL="274161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2/3/2023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965998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16"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666"/>
            <a:ext cx="4629150" cy="3655219"/>
          </a:xfrm>
        </p:spPr>
        <p:txBody>
          <a:bodyPr/>
          <a:lstStyle>
            <a:lvl1pPr marL="0" indent="0">
              <a:buNone/>
              <a:defRPr sz="2400"/>
            </a:lvl1pPr>
            <a:lvl2pPr marL="342695" indent="0">
              <a:buNone/>
              <a:defRPr sz="2100"/>
            </a:lvl2pPr>
            <a:lvl3pPr marL="685409" indent="0">
              <a:buNone/>
              <a:defRPr sz="1800"/>
            </a:lvl3pPr>
            <a:lvl4pPr marL="1028114" indent="0">
              <a:buNone/>
              <a:defRPr sz="1500"/>
            </a:lvl4pPr>
            <a:lvl5pPr marL="1370818" indent="0">
              <a:buNone/>
              <a:defRPr sz="1500"/>
            </a:lvl5pPr>
            <a:lvl6pPr marL="1713533" indent="0">
              <a:buNone/>
              <a:defRPr sz="1500"/>
            </a:lvl6pPr>
            <a:lvl7pPr marL="2056226" indent="0">
              <a:buNone/>
              <a:defRPr sz="1500"/>
            </a:lvl7pPr>
            <a:lvl8pPr marL="2398920" indent="0">
              <a:buNone/>
              <a:defRPr sz="1500"/>
            </a:lvl8pPr>
            <a:lvl9pPr marL="2741615" indent="0">
              <a:buNone/>
              <a:defRPr sz="1500"/>
            </a:lvl9pPr>
          </a:lstStyle>
          <a:p>
            <a:endParaRPr lang="en-US" dirty="0"/>
          </a:p>
        </p:txBody>
      </p:sp>
      <p:sp>
        <p:nvSpPr>
          <p:cNvPr id="4" name="Text Placeholder 3"/>
          <p:cNvSpPr>
            <a:spLocks noGrp="1"/>
          </p:cNvSpPr>
          <p:nvPr>
            <p:ph type="body" sz="half" idx="2"/>
          </p:nvPr>
        </p:nvSpPr>
        <p:spPr>
          <a:xfrm>
            <a:off x="629916" y="1543052"/>
            <a:ext cx="2949178" cy="2858691"/>
          </a:xfrm>
        </p:spPr>
        <p:txBody>
          <a:bodyPr/>
          <a:lstStyle>
            <a:lvl1pPr marL="0" indent="0">
              <a:buNone/>
              <a:defRPr sz="1200"/>
            </a:lvl1pPr>
            <a:lvl2pPr marL="342695" indent="0">
              <a:buNone/>
              <a:defRPr sz="1100"/>
            </a:lvl2pPr>
            <a:lvl3pPr marL="685409" indent="0">
              <a:buNone/>
              <a:defRPr sz="900"/>
            </a:lvl3pPr>
            <a:lvl4pPr marL="1028114" indent="0">
              <a:buNone/>
              <a:defRPr sz="800"/>
            </a:lvl4pPr>
            <a:lvl5pPr marL="1370818" indent="0">
              <a:buNone/>
              <a:defRPr sz="800"/>
            </a:lvl5pPr>
            <a:lvl6pPr marL="1713533" indent="0">
              <a:buNone/>
              <a:defRPr sz="800"/>
            </a:lvl6pPr>
            <a:lvl7pPr marL="2056226" indent="0">
              <a:buNone/>
              <a:defRPr sz="800"/>
            </a:lvl7pPr>
            <a:lvl8pPr marL="2398920" indent="0">
              <a:buNone/>
              <a:defRPr sz="800"/>
            </a:lvl8pPr>
            <a:lvl9pPr marL="274161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2/3/2023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6597573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562576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36"/>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936"/>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547024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5"/>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2/3/2023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34997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130" name="Shape 13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31" name="Shape 13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32" name="Shape 13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33" name="Shape 13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4" name="Shape 13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2/3/2023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82409919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267268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2/3/2023</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25258370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2/3/2023</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46986279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2/3/2023</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3566026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2/3/2023</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4282970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2/3/2023</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3728709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2/3/2023</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801424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2/3/2023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73201516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2/3/2023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772075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141" name="Shape 14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42" name="Shape 14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43" name="Shape 14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44" name="Shape 14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p>
        </p:txBody>
      </p:sp>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710246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352364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196816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97"/>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350" indent="0" algn="ctr">
              <a:buNone/>
              <a:defRPr>
                <a:solidFill>
                  <a:schemeClr val="tx1">
                    <a:tint val="75000"/>
                  </a:schemeClr>
                </a:solidFill>
              </a:defRPr>
            </a:lvl2pPr>
            <a:lvl3pPr marL="912803" indent="0" algn="ctr">
              <a:buNone/>
              <a:defRPr>
                <a:solidFill>
                  <a:schemeClr val="tx1">
                    <a:tint val="75000"/>
                  </a:schemeClr>
                </a:solidFill>
              </a:defRPr>
            </a:lvl3pPr>
            <a:lvl4pPr marL="1369186" indent="0" algn="ctr">
              <a:buNone/>
              <a:defRPr>
                <a:solidFill>
                  <a:schemeClr val="tx1">
                    <a:tint val="75000"/>
                  </a:schemeClr>
                </a:solidFill>
              </a:defRPr>
            </a:lvl4pPr>
            <a:lvl5pPr marL="1825604" indent="0" algn="ctr">
              <a:buNone/>
              <a:defRPr>
                <a:solidFill>
                  <a:schemeClr val="tx1">
                    <a:tint val="75000"/>
                  </a:schemeClr>
                </a:solidFill>
              </a:defRPr>
            </a:lvl5pPr>
            <a:lvl6pPr marL="2281953" indent="0" algn="ctr">
              <a:buNone/>
              <a:defRPr>
                <a:solidFill>
                  <a:schemeClr val="tx1">
                    <a:tint val="75000"/>
                  </a:schemeClr>
                </a:solidFill>
              </a:defRPr>
            </a:lvl6pPr>
            <a:lvl7pPr marL="2738303" indent="0" algn="ctr">
              <a:buNone/>
              <a:defRPr>
                <a:solidFill>
                  <a:schemeClr val="tx1">
                    <a:tint val="75000"/>
                  </a:schemeClr>
                </a:solidFill>
              </a:defRPr>
            </a:lvl7pPr>
            <a:lvl8pPr marL="3194721" indent="0" algn="ctr">
              <a:buNone/>
              <a:defRPr>
                <a:solidFill>
                  <a:schemeClr val="tx1">
                    <a:tint val="75000"/>
                  </a:schemeClr>
                </a:solidFill>
              </a:defRPr>
            </a:lvl8pPr>
            <a:lvl9pPr marL="36511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3836576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713915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57552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8"/>
            <a:ext cx="4038600" cy="2545556"/>
          </a:xfrm>
        </p:spPr>
        <p:txBody>
          <a:bodyPr/>
          <a:lstStyle>
            <a:lvl1pPr>
              <a:defRPr sz="2775"/>
            </a:lvl1pPr>
            <a:lvl2pPr>
              <a:defRPr sz="240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8"/>
            <a:ext cx="4038600" cy="2545556"/>
          </a:xfrm>
        </p:spPr>
        <p:txBody>
          <a:bodyPr/>
          <a:lstStyle>
            <a:lvl1pPr>
              <a:defRPr sz="2775"/>
            </a:lvl1pPr>
            <a:lvl2pPr>
              <a:defRPr sz="240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2/3/2023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703263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8"/>
            <a:ext cx="4040188" cy="479822"/>
          </a:xfrm>
        </p:spPr>
        <p:txBody>
          <a:bodyPr anchor="b"/>
          <a:lstStyle>
            <a:lvl1pPr marL="0" indent="0">
              <a:buNone/>
              <a:defRPr sz="2400" b="1"/>
            </a:lvl1pPr>
            <a:lvl2pPr marL="456350" indent="0">
              <a:buNone/>
              <a:defRPr sz="2025" b="1"/>
            </a:lvl2pPr>
            <a:lvl3pPr marL="912803" indent="0">
              <a:buNone/>
              <a:defRPr sz="1800" b="1"/>
            </a:lvl3pPr>
            <a:lvl4pPr marL="1369186" indent="0">
              <a:buNone/>
              <a:defRPr sz="1575" b="1"/>
            </a:lvl4pPr>
            <a:lvl5pPr marL="1825604" indent="0">
              <a:buNone/>
              <a:defRPr sz="1575" b="1"/>
            </a:lvl5pPr>
            <a:lvl6pPr marL="2281953" indent="0">
              <a:buNone/>
              <a:defRPr sz="1575" b="1"/>
            </a:lvl6pPr>
            <a:lvl7pPr marL="2738303" indent="0">
              <a:buNone/>
              <a:defRPr sz="1575" b="1"/>
            </a:lvl7pPr>
            <a:lvl8pPr marL="3194721" indent="0">
              <a:buNone/>
              <a:defRPr sz="1575" b="1"/>
            </a:lvl8pPr>
            <a:lvl9pPr marL="3651125" indent="0">
              <a:buNone/>
              <a:defRPr sz="1575"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25"/>
            </a:lvl2pPr>
            <a:lvl3pPr>
              <a:defRPr sz="1800"/>
            </a:lvl3pPr>
            <a:lvl4pPr>
              <a:defRPr sz="1575"/>
            </a:lvl4pPr>
            <a:lvl5pPr>
              <a:defRPr sz="1575"/>
            </a:lvl5pPr>
            <a:lvl6pPr>
              <a:defRPr sz="1575"/>
            </a:lvl6pPr>
            <a:lvl7pPr>
              <a:defRPr sz="1575"/>
            </a:lvl7pPr>
            <a:lvl8pPr>
              <a:defRPr sz="1575"/>
            </a:lvl8pPr>
            <a:lvl9pPr>
              <a:defRPr sz="15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05" y="1151338"/>
            <a:ext cx="4041775" cy="479822"/>
          </a:xfrm>
        </p:spPr>
        <p:txBody>
          <a:bodyPr anchor="b"/>
          <a:lstStyle>
            <a:lvl1pPr marL="0" indent="0">
              <a:buNone/>
              <a:defRPr sz="2400" b="1"/>
            </a:lvl1pPr>
            <a:lvl2pPr marL="456350" indent="0">
              <a:buNone/>
              <a:defRPr sz="2025" b="1"/>
            </a:lvl2pPr>
            <a:lvl3pPr marL="912803" indent="0">
              <a:buNone/>
              <a:defRPr sz="1800" b="1"/>
            </a:lvl3pPr>
            <a:lvl4pPr marL="1369186" indent="0">
              <a:buNone/>
              <a:defRPr sz="1575" b="1"/>
            </a:lvl4pPr>
            <a:lvl5pPr marL="1825604" indent="0">
              <a:buNone/>
              <a:defRPr sz="1575" b="1"/>
            </a:lvl5pPr>
            <a:lvl6pPr marL="2281953" indent="0">
              <a:buNone/>
              <a:defRPr sz="1575" b="1"/>
            </a:lvl6pPr>
            <a:lvl7pPr marL="2738303" indent="0">
              <a:buNone/>
              <a:defRPr sz="1575" b="1"/>
            </a:lvl7pPr>
            <a:lvl8pPr marL="3194721" indent="0">
              <a:buNone/>
              <a:defRPr sz="1575" b="1"/>
            </a:lvl8pPr>
            <a:lvl9pPr marL="3651125" indent="0">
              <a:buNone/>
              <a:defRPr sz="1575" b="1"/>
            </a:lvl9pPr>
          </a:lstStyle>
          <a:p>
            <a:pPr lvl="0"/>
            <a:r>
              <a:rPr lang="en-US"/>
              <a:t>Click to edit Master text styles</a:t>
            </a:r>
          </a:p>
        </p:txBody>
      </p:sp>
      <p:sp>
        <p:nvSpPr>
          <p:cNvPr id="6" name="Content Placeholder 5"/>
          <p:cNvSpPr>
            <a:spLocks noGrp="1"/>
          </p:cNvSpPr>
          <p:nvPr>
            <p:ph sz="quarter" idx="4"/>
          </p:nvPr>
        </p:nvSpPr>
        <p:spPr>
          <a:xfrm>
            <a:off x="4645105" y="1631156"/>
            <a:ext cx="4041775" cy="2963466"/>
          </a:xfrm>
        </p:spPr>
        <p:txBody>
          <a:bodyPr/>
          <a:lstStyle>
            <a:lvl1pPr>
              <a:defRPr sz="2400"/>
            </a:lvl1pPr>
            <a:lvl2pPr>
              <a:defRPr sz="2025"/>
            </a:lvl2pPr>
            <a:lvl3pPr>
              <a:defRPr sz="1800"/>
            </a:lvl3pPr>
            <a:lvl4pPr>
              <a:defRPr sz="1575"/>
            </a:lvl4pPr>
            <a:lvl5pPr>
              <a:defRPr sz="1575"/>
            </a:lvl5pPr>
            <a:lvl6pPr>
              <a:defRPr sz="1575"/>
            </a:lvl6pPr>
            <a:lvl7pPr>
              <a:defRPr sz="1575"/>
            </a:lvl7pPr>
            <a:lvl8pPr>
              <a:defRPr sz="1575"/>
            </a:lvl8pPr>
            <a:lvl9pPr>
              <a:defRPr sz="15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2/3/2023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2097083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2/3/2023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6688235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2/3/2023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84082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152" name="Shape 15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53" name="Shape 15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54" name="Shape 15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55" name="Shape 15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6" name="Shape 15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04790"/>
            <a:ext cx="3008313" cy="871538"/>
          </a:xfrm>
        </p:spPr>
        <p:txBody>
          <a:bodyPr anchor="b"/>
          <a:lstStyle>
            <a:lvl1pPr algn="l">
              <a:defRPr sz="2025" b="1"/>
            </a:lvl1pPr>
          </a:lstStyle>
          <a:p>
            <a:r>
              <a:rPr lang="en-US"/>
              <a:t>Click to edit Master title style</a:t>
            </a:r>
          </a:p>
        </p:txBody>
      </p:sp>
      <p:sp>
        <p:nvSpPr>
          <p:cNvPr id="3" name="Content Placeholder 2"/>
          <p:cNvSpPr>
            <a:spLocks noGrp="1"/>
          </p:cNvSpPr>
          <p:nvPr>
            <p:ph idx="1"/>
          </p:nvPr>
        </p:nvSpPr>
        <p:spPr>
          <a:xfrm>
            <a:off x="3575050" y="204867"/>
            <a:ext cx="5111750" cy="4389835"/>
          </a:xfrm>
        </p:spPr>
        <p:txBody>
          <a:bodyPr/>
          <a:lstStyle>
            <a:lvl1pPr>
              <a:defRPr sz="3225"/>
            </a:lvl1pPr>
            <a:lvl2pPr>
              <a:defRPr sz="2775"/>
            </a:lvl2pPr>
            <a:lvl3pPr>
              <a:defRPr sz="2400"/>
            </a:lvl3pPr>
            <a:lvl4pPr>
              <a:defRPr sz="2025"/>
            </a:lvl4pPr>
            <a:lvl5pPr>
              <a:defRPr sz="2025"/>
            </a:lvl5pPr>
            <a:lvl6pPr>
              <a:defRPr sz="2025"/>
            </a:lvl6pPr>
            <a:lvl7pPr>
              <a:defRPr sz="2025"/>
            </a:lvl7pPr>
            <a:lvl8pPr>
              <a:defRPr sz="2025"/>
            </a:lvl8pPr>
            <a:lvl9pPr>
              <a:defRPr sz="20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4" y="1076328"/>
            <a:ext cx="3008313" cy="3518297"/>
          </a:xfrm>
        </p:spPr>
        <p:txBody>
          <a:bodyPr/>
          <a:lstStyle>
            <a:lvl1pPr marL="0" indent="0">
              <a:buNone/>
              <a:defRPr sz="1425"/>
            </a:lvl1pPr>
            <a:lvl2pPr marL="456350" indent="0">
              <a:buNone/>
              <a:defRPr sz="1200"/>
            </a:lvl2pPr>
            <a:lvl3pPr marL="912803" indent="0">
              <a:buNone/>
              <a:defRPr sz="975"/>
            </a:lvl3pPr>
            <a:lvl4pPr marL="1369186" indent="0">
              <a:buNone/>
              <a:defRPr sz="900"/>
            </a:lvl4pPr>
            <a:lvl5pPr marL="1825604" indent="0">
              <a:buNone/>
              <a:defRPr sz="900"/>
            </a:lvl5pPr>
            <a:lvl6pPr marL="2281953" indent="0">
              <a:buNone/>
              <a:defRPr sz="900"/>
            </a:lvl6pPr>
            <a:lvl7pPr marL="2738303" indent="0">
              <a:buNone/>
              <a:defRPr sz="900"/>
            </a:lvl7pPr>
            <a:lvl8pPr marL="3194721" indent="0">
              <a:buNone/>
              <a:defRPr sz="900"/>
            </a:lvl8pPr>
            <a:lvl9pPr marL="365112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2/3/2023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531983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4"/>
            <a:ext cx="5486400" cy="425054"/>
          </a:xfrm>
        </p:spPr>
        <p:txBody>
          <a:bodyPr anchor="b"/>
          <a:lstStyle>
            <a:lvl1pPr algn="l">
              <a:defRPr sz="2025"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25"/>
            </a:lvl1pPr>
            <a:lvl2pPr marL="456350" indent="0">
              <a:buNone/>
              <a:defRPr sz="2775"/>
            </a:lvl2pPr>
            <a:lvl3pPr marL="912803" indent="0">
              <a:buNone/>
              <a:defRPr sz="2400"/>
            </a:lvl3pPr>
            <a:lvl4pPr marL="1369186" indent="0">
              <a:buNone/>
              <a:defRPr sz="2025"/>
            </a:lvl4pPr>
            <a:lvl5pPr marL="1825604" indent="0">
              <a:buNone/>
              <a:defRPr sz="2025"/>
            </a:lvl5pPr>
            <a:lvl6pPr marL="2281953" indent="0">
              <a:buNone/>
              <a:defRPr sz="2025"/>
            </a:lvl6pPr>
            <a:lvl7pPr marL="2738303" indent="0">
              <a:buNone/>
              <a:defRPr sz="2025"/>
            </a:lvl7pPr>
            <a:lvl8pPr marL="3194721" indent="0">
              <a:buNone/>
              <a:defRPr sz="2025"/>
            </a:lvl8pPr>
            <a:lvl9pPr marL="3651125" indent="0">
              <a:buNone/>
              <a:defRPr sz="2025"/>
            </a:lvl9pPr>
          </a:lstStyle>
          <a:p>
            <a:endParaRPr lang="en-US" dirty="0"/>
          </a:p>
        </p:txBody>
      </p:sp>
      <p:sp>
        <p:nvSpPr>
          <p:cNvPr id="4" name="Text Placeholder 3"/>
          <p:cNvSpPr>
            <a:spLocks noGrp="1"/>
          </p:cNvSpPr>
          <p:nvPr>
            <p:ph type="body" sz="half" idx="2"/>
          </p:nvPr>
        </p:nvSpPr>
        <p:spPr>
          <a:xfrm>
            <a:off x="1792288" y="4025582"/>
            <a:ext cx="5486400" cy="603647"/>
          </a:xfrm>
        </p:spPr>
        <p:txBody>
          <a:bodyPr/>
          <a:lstStyle>
            <a:lvl1pPr marL="0" indent="0">
              <a:buNone/>
              <a:defRPr sz="1425"/>
            </a:lvl1pPr>
            <a:lvl2pPr marL="456350" indent="0">
              <a:buNone/>
              <a:defRPr sz="1200"/>
            </a:lvl2pPr>
            <a:lvl3pPr marL="912803" indent="0">
              <a:buNone/>
              <a:defRPr sz="975"/>
            </a:lvl3pPr>
            <a:lvl4pPr marL="1369186" indent="0">
              <a:buNone/>
              <a:defRPr sz="900"/>
            </a:lvl4pPr>
            <a:lvl5pPr marL="1825604" indent="0">
              <a:buNone/>
              <a:defRPr sz="900"/>
            </a:lvl5pPr>
            <a:lvl6pPr marL="2281953" indent="0">
              <a:buNone/>
              <a:defRPr sz="900"/>
            </a:lvl6pPr>
            <a:lvl7pPr marL="2738303" indent="0">
              <a:buNone/>
              <a:defRPr sz="900"/>
            </a:lvl7pPr>
            <a:lvl8pPr marL="3194721" indent="0">
              <a:buNone/>
              <a:defRPr sz="900"/>
            </a:lvl8pPr>
            <a:lvl9pPr marL="365112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2/3/2023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9286906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715008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6"/>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6"/>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3136492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8"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298" tIns="45649" rIns="91298" bIns="45649" anchor="ctr"/>
          <a:lstStyle/>
          <a:p>
            <a:pPr algn="ctr" defTabSz="456350"/>
            <a:endParaRPr lang="en-US" sz="18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561" algn="r">
              <a:defRPr sz="2025"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298" tIns="45649" rIns="91298" bIns="45649" anchor="ctr"/>
          <a:lstStyle/>
          <a:p>
            <a:pPr algn="ctr" defTabSz="456350"/>
            <a:endParaRPr lang="en-US" sz="18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6366710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8"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298" tIns="45649" rIns="91298" bIns="45649" anchor="ctr"/>
          <a:lstStyle/>
          <a:p>
            <a:pPr algn="ctr" defTabSz="456350"/>
            <a:endParaRPr lang="en-US" sz="18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561" algn="r">
              <a:defRPr sz="2025"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298" tIns="45649" rIns="91298" bIns="45649" anchor="ctr"/>
          <a:lstStyle/>
          <a:p>
            <a:pPr algn="ctr" defTabSz="456350"/>
            <a:endParaRPr lang="en-US" sz="18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5000" y="4824115"/>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7818357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361446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0F404-9582-4C7B-A94B-B5C5226C3C9A}"/>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BF5ADDD-03A2-4AA6-8D90-37CE74A4401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0EEE8E8-A745-4C09-899E-DB85E38A7557}"/>
              </a:ext>
            </a:extLst>
          </p:cNvPr>
          <p:cNvSpPr>
            <a:spLocks noGrp="1"/>
          </p:cNvSpPr>
          <p:nvPr>
            <p:ph type="dt" sz="half" idx="10"/>
          </p:nvPr>
        </p:nvSpPr>
        <p:spPr/>
        <p:txBody>
          <a:bodyPr/>
          <a:lstStyle/>
          <a:p>
            <a:fld id="{66F98711-EE74-4E22-A63C-72B36ED64C2E}" type="datetimeFigureOut">
              <a:rPr lang="en-US" smtClean="0"/>
              <a:t>2/3/2023</a:t>
            </a:fld>
            <a:endParaRPr lang="en-US"/>
          </a:p>
        </p:txBody>
      </p:sp>
      <p:sp>
        <p:nvSpPr>
          <p:cNvPr id="5" name="Footer Placeholder 4">
            <a:extLst>
              <a:ext uri="{FF2B5EF4-FFF2-40B4-BE49-F238E27FC236}">
                <a16:creationId xmlns:a16="http://schemas.microsoft.com/office/drawing/2014/main" id="{7B6DC68B-0B12-4F87-BCAE-B5C61B49B7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5A706A-F6E2-4190-88AE-F5E2276126B7}"/>
              </a:ext>
            </a:extLst>
          </p:cNvPr>
          <p:cNvSpPr>
            <a:spLocks noGrp="1"/>
          </p:cNvSpPr>
          <p:nvPr>
            <p:ph type="sldNum" sz="quarter" idx="12"/>
          </p:nvPr>
        </p:nvSpPr>
        <p:spPr/>
        <p:txBody>
          <a:bodyPr/>
          <a:lstStyle/>
          <a:p>
            <a:fld id="{1D637DCF-0B5A-4E73-A42E-7564D3CFB299}" type="slidenum">
              <a:rPr lang="en-US" smtClean="0"/>
              <a:t>‹#›</a:t>
            </a:fld>
            <a:endParaRPr lang="en-US"/>
          </a:p>
        </p:txBody>
      </p:sp>
    </p:spTree>
    <p:extLst>
      <p:ext uri="{BB962C8B-B14F-4D97-AF65-F5344CB8AC3E}">
        <p14:creationId xmlns:p14="http://schemas.microsoft.com/office/powerpoint/2010/main" val="178711261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DBA6B-0409-4AE0-A990-398385C236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070413-AAA8-4F53-81AB-DBF683FEF5A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7909E-B3D9-4428-A81C-14FF71DEAF02}"/>
              </a:ext>
            </a:extLst>
          </p:cNvPr>
          <p:cNvSpPr>
            <a:spLocks noGrp="1"/>
          </p:cNvSpPr>
          <p:nvPr>
            <p:ph type="dt" sz="half" idx="10"/>
          </p:nvPr>
        </p:nvSpPr>
        <p:spPr/>
        <p:txBody>
          <a:bodyPr/>
          <a:lstStyle/>
          <a:p>
            <a:fld id="{66F98711-EE74-4E22-A63C-72B36ED64C2E}" type="datetimeFigureOut">
              <a:rPr lang="en-US" smtClean="0"/>
              <a:t>2/3/2023</a:t>
            </a:fld>
            <a:endParaRPr lang="en-US"/>
          </a:p>
        </p:txBody>
      </p:sp>
      <p:sp>
        <p:nvSpPr>
          <p:cNvPr id="5" name="Footer Placeholder 4">
            <a:extLst>
              <a:ext uri="{FF2B5EF4-FFF2-40B4-BE49-F238E27FC236}">
                <a16:creationId xmlns:a16="http://schemas.microsoft.com/office/drawing/2014/main" id="{8CAA4D05-8BBF-48FE-AD16-8E5C89A7B9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EE25DF-78E3-4833-89C7-B5352580EDE3}"/>
              </a:ext>
            </a:extLst>
          </p:cNvPr>
          <p:cNvSpPr>
            <a:spLocks noGrp="1"/>
          </p:cNvSpPr>
          <p:nvPr>
            <p:ph type="sldNum" sz="quarter" idx="12"/>
          </p:nvPr>
        </p:nvSpPr>
        <p:spPr/>
        <p:txBody>
          <a:bodyPr/>
          <a:lstStyle/>
          <a:p>
            <a:fld id="{1D637DCF-0B5A-4E73-A42E-7564D3CFB299}" type="slidenum">
              <a:rPr lang="en-US" smtClean="0"/>
              <a:t>‹#›</a:t>
            </a:fld>
            <a:endParaRPr lang="en-US"/>
          </a:p>
        </p:txBody>
      </p:sp>
    </p:spTree>
    <p:extLst>
      <p:ext uri="{BB962C8B-B14F-4D97-AF65-F5344CB8AC3E}">
        <p14:creationId xmlns:p14="http://schemas.microsoft.com/office/powerpoint/2010/main" val="279797556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A6A86-0CA4-41E6-8CFD-C40896C81C51}"/>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35A4CE2-208E-43B1-93ED-5B97654210A7}"/>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3C6C49B-DC2D-446B-B5B2-4D91E785B525}"/>
              </a:ext>
            </a:extLst>
          </p:cNvPr>
          <p:cNvSpPr>
            <a:spLocks noGrp="1"/>
          </p:cNvSpPr>
          <p:nvPr>
            <p:ph type="dt" sz="half" idx="10"/>
          </p:nvPr>
        </p:nvSpPr>
        <p:spPr/>
        <p:txBody>
          <a:bodyPr/>
          <a:lstStyle/>
          <a:p>
            <a:fld id="{66F98711-EE74-4E22-A63C-72B36ED64C2E}" type="datetimeFigureOut">
              <a:rPr lang="en-US" smtClean="0"/>
              <a:t>2/3/2023</a:t>
            </a:fld>
            <a:endParaRPr lang="en-US"/>
          </a:p>
        </p:txBody>
      </p:sp>
      <p:sp>
        <p:nvSpPr>
          <p:cNvPr id="5" name="Footer Placeholder 4">
            <a:extLst>
              <a:ext uri="{FF2B5EF4-FFF2-40B4-BE49-F238E27FC236}">
                <a16:creationId xmlns:a16="http://schemas.microsoft.com/office/drawing/2014/main" id="{5C3C2EC2-98F2-45BD-8ECD-79B82FA1E5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9D5AA8-94DF-4FA5-AC98-B825A932482B}"/>
              </a:ext>
            </a:extLst>
          </p:cNvPr>
          <p:cNvSpPr>
            <a:spLocks noGrp="1"/>
          </p:cNvSpPr>
          <p:nvPr>
            <p:ph type="sldNum" sz="quarter" idx="12"/>
          </p:nvPr>
        </p:nvSpPr>
        <p:spPr/>
        <p:txBody>
          <a:bodyPr/>
          <a:lstStyle/>
          <a:p>
            <a:fld id="{1D637DCF-0B5A-4E73-A42E-7564D3CFB299}" type="slidenum">
              <a:rPr lang="en-US" smtClean="0"/>
              <a:t>‹#›</a:t>
            </a:fld>
            <a:endParaRPr lang="en-US"/>
          </a:p>
        </p:txBody>
      </p:sp>
    </p:spTree>
    <p:extLst>
      <p:ext uri="{BB962C8B-B14F-4D97-AF65-F5344CB8AC3E}">
        <p14:creationId xmlns:p14="http://schemas.microsoft.com/office/powerpoint/2010/main" val="2584608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163" name="Shape 16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64" name="Shape 16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65" name="Shape 16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1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167" name="Shape 16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8" name="Shape 16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9F763-12F2-425B-834A-0271EA5116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A0EDF7-E268-48A8-A755-24A40131FB19}"/>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9A332A-151D-4D69-9318-42268223E354}"/>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77515C-F0EF-469B-A12A-6C49FD82C5E4}"/>
              </a:ext>
            </a:extLst>
          </p:cNvPr>
          <p:cNvSpPr>
            <a:spLocks noGrp="1"/>
          </p:cNvSpPr>
          <p:nvPr>
            <p:ph type="dt" sz="half" idx="10"/>
          </p:nvPr>
        </p:nvSpPr>
        <p:spPr/>
        <p:txBody>
          <a:bodyPr/>
          <a:lstStyle/>
          <a:p>
            <a:fld id="{66F98711-EE74-4E22-A63C-72B36ED64C2E}" type="datetimeFigureOut">
              <a:rPr lang="en-US" smtClean="0"/>
              <a:t>2/3/2023</a:t>
            </a:fld>
            <a:endParaRPr lang="en-US"/>
          </a:p>
        </p:txBody>
      </p:sp>
      <p:sp>
        <p:nvSpPr>
          <p:cNvPr id="6" name="Footer Placeholder 5">
            <a:extLst>
              <a:ext uri="{FF2B5EF4-FFF2-40B4-BE49-F238E27FC236}">
                <a16:creationId xmlns:a16="http://schemas.microsoft.com/office/drawing/2014/main" id="{3584AF48-5D46-4C41-8988-5FCAC24860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FA471-C217-4A69-BA07-CEB38219427F}"/>
              </a:ext>
            </a:extLst>
          </p:cNvPr>
          <p:cNvSpPr>
            <a:spLocks noGrp="1"/>
          </p:cNvSpPr>
          <p:nvPr>
            <p:ph type="sldNum" sz="quarter" idx="12"/>
          </p:nvPr>
        </p:nvSpPr>
        <p:spPr/>
        <p:txBody>
          <a:bodyPr/>
          <a:lstStyle/>
          <a:p>
            <a:fld id="{1D637DCF-0B5A-4E73-A42E-7564D3CFB299}" type="slidenum">
              <a:rPr lang="en-US" smtClean="0"/>
              <a:t>‹#›</a:t>
            </a:fld>
            <a:endParaRPr lang="en-US"/>
          </a:p>
        </p:txBody>
      </p:sp>
    </p:spTree>
    <p:extLst>
      <p:ext uri="{BB962C8B-B14F-4D97-AF65-F5344CB8AC3E}">
        <p14:creationId xmlns:p14="http://schemas.microsoft.com/office/powerpoint/2010/main" val="130117829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9CEA5-2238-45FE-B388-A67B471C9FA2}"/>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BFD6AE-8652-4383-AC34-2DB32610702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389E7810-5E45-4A0D-8F5F-DF9997710F8C}"/>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B3F97E-7176-45D7-A749-35F2A731E92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0C4D3B86-93DB-46B7-AEAC-6E1315A0950F}"/>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5E3D64-FB77-4110-8AE7-70EA74130362}"/>
              </a:ext>
            </a:extLst>
          </p:cNvPr>
          <p:cNvSpPr>
            <a:spLocks noGrp="1"/>
          </p:cNvSpPr>
          <p:nvPr>
            <p:ph type="dt" sz="half" idx="10"/>
          </p:nvPr>
        </p:nvSpPr>
        <p:spPr/>
        <p:txBody>
          <a:bodyPr/>
          <a:lstStyle/>
          <a:p>
            <a:fld id="{66F98711-EE74-4E22-A63C-72B36ED64C2E}" type="datetimeFigureOut">
              <a:rPr lang="en-US" smtClean="0"/>
              <a:t>2/3/2023</a:t>
            </a:fld>
            <a:endParaRPr lang="en-US"/>
          </a:p>
        </p:txBody>
      </p:sp>
      <p:sp>
        <p:nvSpPr>
          <p:cNvPr id="8" name="Footer Placeholder 7">
            <a:extLst>
              <a:ext uri="{FF2B5EF4-FFF2-40B4-BE49-F238E27FC236}">
                <a16:creationId xmlns:a16="http://schemas.microsoft.com/office/drawing/2014/main" id="{4D660F5F-0508-436E-9D18-BC1F744E28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1693DE-7B49-4A28-A8AB-ACE7B4B64390}"/>
              </a:ext>
            </a:extLst>
          </p:cNvPr>
          <p:cNvSpPr>
            <a:spLocks noGrp="1"/>
          </p:cNvSpPr>
          <p:nvPr>
            <p:ph type="sldNum" sz="quarter" idx="12"/>
          </p:nvPr>
        </p:nvSpPr>
        <p:spPr/>
        <p:txBody>
          <a:bodyPr/>
          <a:lstStyle/>
          <a:p>
            <a:fld id="{1D637DCF-0B5A-4E73-A42E-7564D3CFB299}" type="slidenum">
              <a:rPr lang="en-US" smtClean="0"/>
              <a:t>‹#›</a:t>
            </a:fld>
            <a:endParaRPr lang="en-US"/>
          </a:p>
        </p:txBody>
      </p:sp>
    </p:spTree>
    <p:extLst>
      <p:ext uri="{BB962C8B-B14F-4D97-AF65-F5344CB8AC3E}">
        <p14:creationId xmlns:p14="http://schemas.microsoft.com/office/powerpoint/2010/main" val="410960840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39BEA-92F3-4928-8D5D-8A0AAE5C1A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C660E2-6246-4213-80FD-146C5B8314A3}"/>
              </a:ext>
            </a:extLst>
          </p:cNvPr>
          <p:cNvSpPr>
            <a:spLocks noGrp="1"/>
          </p:cNvSpPr>
          <p:nvPr>
            <p:ph type="dt" sz="half" idx="10"/>
          </p:nvPr>
        </p:nvSpPr>
        <p:spPr/>
        <p:txBody>
          <a:bodyPr/>
          <a:lstStyle/>
          <a:p>
            <a:fld id="{66F98711-EE74-4E22-A63C-72B36ED64C2E}" type="datetimeFigureOut">
              <a:rPr lang="en-US" smtClean="0"/>
              <a:t>2/3/2023</a:t>
            </a:fld>
            <a:endParaRPr lang="en-US"/>
          </a:p>
        </p:txBody>
      </p:sp>
      <p:sp>
        <p:nvSpPr>
          <p:cNvPr id="4" name="Footer Placeholder 3">
            <a:extLst>
              <a:ext uri="{FF2B5EF4-FFF2-40B4-BE49-F238E27FC236}">
                <a16:creationId xmlns:a16="http://schemas.microsoft.com/office/drawing/2014/main" id="{78681696-E994-47CD-ABDC-3DBAC7A220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417F2D-CFA3-4012-8836-9DC77BFB8662}"/>
              </a:ext>
            </a:extLst>
          </p:cNvPr>
          <p:cNvSpPr>
            <a:spLocks noGrp="1"/>
          </p:cNvSpPr>
          <p:nvPr>
            <p:ph type="sldNum" sz="quarter" idx="12"/>
          </p:nvPr>
        </p:nvSpPr>
        <p:spPr/>
        <p:txBody>
          <a:bodyPr/>
          <a:lstStyle/>
          <a:p>
            <a:fld id="{1D637DCF-0B5A-4E73-A42E-7564D3CFB299}" type="slidenum">
              <a:rPr lang="en-US" smtClean="0"/>
              <a:t>‹#›</a:t>
            </a:fld>
            <a:endParaRPr lang="en-US"/>
          </a:p>
        </p:txBody>
      </p:sp>
    </p:spTree>
    <p:extLst>
      <p:ext uri="{BB962C8B-B14F-4D97-AF65-F5344CB8AC3E}">
        <p14:creationId xmlns:p14="http://schemas.microsoft.com/office/powerpoint/2010/main" val="3792696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BD6469-0211-465F-BA85-234EFC8102B4}"/>
              </a:ext>
            </a:extLst>
          </p:cNvPr>
          <p:cNvSpPr>
            <a:spLocks noGrp="1"/>
          </p:cNvSpPr>
          <p:nvPr>
            <p:ph type="dt" sz="half" idx="10"/>
          </p:nvPr>
        </p:nvSpPr>
        <p:spPr/>
        <p:txBody>
          <a:bodyPr/>
          <a:lstStyle/>
          <a:p>
            <a:fld id="{66F98711-EE74-4E22-A63C-72B36ED64C2E}" type="datetimeFigureOut">
              <a:rPr lang="en-US" smtClean="0"/>
              <a:t>2/3/2023</a:t>
            </a:fld>
            <a:endParaRPr lang="en-US"/>
          </a:p>
        </p:txBody>
      </p:sp>
      <p:sp>
        <p:nvSpPr>
          <p:cNvPr id="3" name="Footer Placeholder 2">
            <a:extLst>
              <a:ext uri="{FF2B5EF4-FFF2-40B4-BE49-F238E27FC236}">
                <a16:creationId xmlns:a16="http://schemas.microsoft.com/office/drawing/2014/main" id="{AA576507-9EE9-4716-9A3B-AB05386800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6FBBAF-B43F-492F-8BB0-D573B0DCE711}"/>
              </a:ext>
            </a:extLst>
          </p:cNvPr>
          <p:cNvSpPr>
            <a:spLocks noGrp="1"/>
          </p:cNvSpPr>
          <p:nvPr>
            <p:ph type="sldNum" sz="quarter" idx="12"/>
          </p:nvPr>
        </p:nvSpPr>
        <p:spPr/>
        <p:txBody>
          <a:bodyPr/>
          <a:lstStyle/>
          <a:p>
            <a:fld id="{1D637DCF-0B5A-4E73-A42E-7564D3CFB299}" type="slidenum">
              <a:rPr lang="en-US" smtClean="0"/>
              <a:t>‹#›</a:t>
            </a:fld>
            <a:endParaRPr lang="en-US"/>
          </a:p>
        </p:txBody>
      </p:sp>
    </p:spTree>
    <p:extLst>
      <p:ext uri="{BB962C8B-B14F-4D97-AF65-F5344CB8AC3E}">
        <p14:creationId xmlns:p14="http://schemas.microsoft.com/office/powerpoint/2010/main" val="411873132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747B8-CF3B-46C1-9768-EA98A858C60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3FF8806-C60D-4C55-B126-5AB04F8BDD7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A7FEF1-47F8-4DCC-BA07-83BF5BBBF2A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A5B072B-CFC1-47C4-9E50-CBE66D295042}"/>
              </a:ext>
            </a:extLst>
          </p:cNvPr>
          <p:cNvSpPr>
            <a:spLocks noGrp="1"/>
          </p:cNvSpPr>
          <p:nvPr>
            <p:ph type="dt" sz="half" idx="10"/>
          </p:nvPr>
        </p:nvSpPr>
        <p:spPr/>
        <p:txBody>
          <a:bodyPr/>
          <a:lstStyle/>
          <a:p>
            <a:fld id="{66F98711-EE74-4E22-A63C-72B36ED64C2E}" type="datetimeFigureOut">
              <a:rPr lang="en-US" smtClean="0"/>
              <a:t>2/3/2023</a:t>
            </a:fld>
            <a:endParaRPr lang="en-US"/>
          </a:p>
        </p:txBody>
      </p:sp>
      <p:sp>
        <p:nvSpPr>
          <p:cNvPr id="6" name="Footer Placeholder 5">
            <a:extLst>
              <a:ext uri="{FF2B5EF4-FFF2-40B4-BE49-F238E27FC236}">
                <a16:creationId xmlns:a16="http://schemas.microsoft.com/office/drawing/2014/main" id="{E250F201-2A54-4C66-8712-895BDBEFCD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042E65-BB61-4551-905E-9414C728BBF7}"/>
              </a:ext>
            </a:extLst>
          </p:cNvPr>
          <p:cNvSpPr>
            <a:spLocks noGrp="1"/>
          </p:cNvSpPr>
          <p:nvPr>
            <p:ph type="sldNum" sz="quarter" idx="12"/>
          </p:nvPr>
        </p:nvSpPr>
        <p:spPr/>
        <p:txBody>
          <a:bodyPr/>
          <a:lstStyle/>
          <a:p>
            <a:fld id="{1D637DCF-0B5A-4E73-A42E-7564D3CFB299}" type="slidenum">
              <a:rPr lang="en-US" smtClean="0"/>
              <a:t>‹#›</a:t>
            </a:fld>
            <a:endParaRPr lang="en-US"/>
          </a:p>
        </p:txBody>
      </p:sp>
    </p:spTree>
    <p:extLst>
      <p:ext uri="{BB962C8B-B14F-4D97-AF65-F5344CB8AC3E}">
        <p14:creationId xmlns:p14="http://schemas.microsoft.com/office/powerpoint/2010/main" val="213844109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F6272-B394-48A0-8BEE-C48BFD9F1F9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1E80B3D-678C-4C96-A4CC-704DA7F325F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6D605F5-C609-4EE3-A07D-EC9C1CB7F68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A3013A9-5996-459C-9540-72AD5DBB0234}"/>
              </a:ext>
            </a:extLst>
          </p:cNvPr>
          <p:cNvSpPr>
            <a:spLocks noGrp="1"/>
          </p:cNvSpPr>
          <p:nvPr>
            <p:ph type="dt" sz="half" idx="10"/>
          </p:nvPr>
        </p:nvSpPr>
        <p:spPr/>
        <p:txBody>
          <a:bodyPr/>
          <a:lstStyle/>
          <a:p>
            <a:fld id="{66F98711-EE74-4E22-A63C-72B36ED64C2E}" type="datetimeFigureOut">
              <a:rPr lang="en-US" smtClean="0"/>
              <a:t>2/3/2023</a:t>
            </a:fld>
            <a:endParaRPr lang="en-US"/>
          </a:p>
        </p:txBody>
      </p:sp>
      <p:sp>
        <p:nvSpPr>
          <p:cNvPr id="6" name="Footer Placeholder 5">
            <a:extLst>
              <a:ext uri="{FF2B5EF4-FFF2-40B4-BE49-F238E27FC236}">
                <a16:creationId xmlns:a16="http://schemas.microsoft.com/office/drawing/2014/main" id="{3F57A110-21F1-48C9-85AC-80D248BFF4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E4F213-9472-4CBA-8406-265C0D5FEDB1}"/>
              </a:ext>
            </a:extLst>
          </p:cNvPr>
          <p:cNvSpPr>
            <a:spLocks noGrp="1"/>
          </p:cNvSpPr>
          <p:nvPr>
            <p:ph type="sldNum" sz="quarter" idx="12"/>
          </p:nvPr>
        </p:nvSpPr>
        <p:spPr/>
        <p:txBody>
          <a:bodyPr/>
          <a:lstStyle/>
          <a:p>
            <a:fld id="{1D637DCF-0B5A-4E73-A42E-7564D3CFB299}" type="slidenum">
              <a:rPr lang="en-US" smtClean="0"/>
              <a:t>‹#›</a:t>
            </a:fld>
            <a:endParaRPr lang="en-US"/>
          </a:p>
        </p:txBody>
      </p:sp>
    </p:spTree>
    <p:extLst>
      <p:ext uri="{BB962C8B-B14F-4D97-AF65-F5344CB8AC3E}">
        <p14:creationId xmlns:p14="http://schemas.microsoft.com/office/powerpoint/2010/main" val="229142776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6E428-63AF-40DD-B07E-5705B00AEA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D3B126-5120-4148-8783-A9ED6AD608F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25C013-1C3D-4F68-AAC5-C1D8507017D7}"/>
              </a:ext>
            </a:extLst>
          </p:cNvPr>
          <p:cNvSpPr>
            <a:spLocks noGrp="1"/>
          </p:cNvSpPr>
          <p:nvPr>
            <p:ph type="dt" sz="half" idx="10"/>
          </p:nvPr>
        </p:nvSpPr>
        <p:spPr/>
        <p:txBody>
          <a:bodyPr/>
          <a:lstStyle/>
          <a:p>
            <a:fld id="{66F98711-EE74-4E22-A63C-72B36ED64C2E}" type="datetimeFigureOut">
              <a:rPr lang="en-US" smtClean="0"/>
              <a:t>2/3/2023</a:t>
            </a:fld>
            <a:endParaRPr lang="en-US"/>
          </a:p>
        </p:txBody>
      </p:sp>
      <p:sp>
        <p:nvSpPr>
          <p:cNvPr id="5" name="Footer Placeholder 4">
            <a:extLst>
              <a:ext uri="{FF2B5EF4-FFF2-40B4-BE49-F238E27FC236}">
                <a16:creationId xmlns:a16="http://schemas.microsoft.com/office/drawing/2014/main" id="{877C37FE-276E-4E61-8C9F-AF9D74AEDC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E49FEA-D5E9-4CC4-8BF2-0B86404E4C55}"/>
              </a:ext>
            </a:extLst>
          </p:cNvPr>
          <p:cNvSpPr>
            <a:spLocks noGrp="1"/>
          </p:cNvSpPr>
          <p:nvPr>
            <p:ph type="sldNum" sz="quarter" idx="12"/>
          </p:nvPr>
        </p:nvSpPr>
        <p:spPr/>
        <p:txBody>
          <a:bodyPr/>
          <a:lstStyle/>
          <a:p>
            <a:fld id="{1D637DCF-0B5A-4E73-A42E-7564D3CFB299}" type="slidenum">
              <a:rPr lang="en-US" smtClean="0"/>
              <a:t>‹#›</a:t>
            </a:fld>
            <a:endParaRPr lang="en-US"/>
          </a:p>
        </p:txBody>
      </p:sp>
    </p:spTree>
    <p:extLst>
      <p:ext uri="{BB962C8B-B14F-4D97-AF65-F5344CB8AC3E}">
        <p14:creationId xmlns:p14="http://schemas.microsoft.com/office/powerpoint/2010/main" val="84914860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83BF97-1A1A-4E29-AEE6-B69267965DC3}"/>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EAF518-8BF1-4FD1-A5AD-D311A32E03C2}"/>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5158D-9B28-4718-A0D7-1130B4DF26CE}"/>
              </a:ext>
            </a:extLst>
          </p:cNvPr>
          <p:cNvSpPr>
            <a:spLocks noGrp="1"/>
          </p:cNvSpPr>
          <p:nvPr>
            <p:ph type="dt" sz="half" idx="10"/>
          </p:nvPr>
        </p:nvSpPr>
        <p:spPr/>
        <p:txBody>
          <a:bodyPr/>
          <a:lstStyle/>
          <a:p>
            <a:fld id="{66F98711-EE74-4E22-A63C-72B36ED64C2E}" type="datetimeFigureOut">
              <a:rPr lang="en-US" smtClean="0"/>
              <a:t>2/3/2023</a:t>
            </a:fld>
            <a:endParaRPr lang="en-US"/>
          </a:p>
        </p:txBody>
      </p:sp>
      <p:sp>
        <p:nvSpPr>
          <p:cNvPr id="5" name="Footer Placeholder 4">
            <a:extLst>
              <a:ext uri="{FF2B5EF4-FFF2-40B4-BE49-F238E27FC236}">
                <a16:creationId xmlns:a16="http://schemas.microsoft.com/office/drawing/2014/main" id="{1BF2E781-402D-4674-9A58-C746D314B0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94625-38CD-4211-AF40-7DC8D1AF5924}"/>
              </a:ext>
            </a:extLst>
          </p:cNvPr>
          <p:cNvSpPr>
            <a:spLocks noGrp="1"/>
          </p:cNvSpPr>
          <p:nvPr>
            <p:ph type="sldNum" sz="quarter" idx="12"/>
          </p:nvPr>
        </p:nvSpPr>
        <p:spPr/>
        <p:txBody>
          <a:bodyPr/>
          <a:lstStyle/>
          <a:p>
            <a:fld id="{1D637DCF-0B5A-4E73-A42E-7564D3CFB299}" type="slidenum">
              <a:rPr lang="en-US" smtClean="0"/>
              <a:t>‹#›</a:t>
            </a:fld>
            <a:endParaRPr lang="en-US"/>
          </a:p>
        </p:txBody>
      </p:sp>
    </p:spTree>
    <p:extLst>
      <p:ext uri="{BB962C8B-B14F-4D97-AF65-F5344CB8AC3E}">
        <p14:creationId xmlns:p14="http://schemas.microsoft.com/office/powerpoint/2010/main" val="244253419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BF387-E193-4917-997C-06033298C5B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BE23039-CAC9-49C7-B759-BDFE7197A68E}"/>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2921EDC-938E-4737-B2D1-4247C2C36A47}"/>
              </a:ext>
            </a:extLst>
          </p:cNvPr>
          <p:cNvSpPr>
            <a:spLocks noGrp="1"/>
          </p:cNvSpPr>
          <p:nvPr>
            <p:ph type="dt" sz="half" idx="10"/>
          </p:nvPr>
        </p:nvSpPr>
        <p:spPr/>
        <p:txBody>
          <a:bodyPr/>
          <a:lstStyle/>
          <a:p>
            <a:fld id="{40E69BCA-95D1-4714-8D7D-23434CE7BC41}" type="datetimeFigureOut">
              <a:rPr lang="en-US" smtClean="0"/>
              <a:t>2/3/2023</a:t>
            </a:fld>
            <a:endParaRPr lang="en-US"/>
          </a:p>
        </p:txBody>
      </p:sp>
      <p:sp>
        <p:nvSpPr>
          <p:cNvPr id="5" name="Footer Placeholder 4">
            <a:extLst>
              <a:ext uri="{FF2B5EF4-FFF2-40B4-BE49-F238E27FC236}">
                <a16:creationId xmlns:a16="http://schemas.microsoft.com/office/drawing/2014/main" id="{7EAFEBC1-19A0-4E52-884A-C42F197A16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E9C895-5C58-498F-BEC9-0880DBEC8709}"/>
              </a:ext>
            </a:extLst>
          </p:cNvPr>
          <p:cNvSpPr>
            <a:spLocks noGrp="1"/>
          </p:cNvSpPr>
          <p:nvPr>
            <p:ph type="sldNum" sz="quarter" idx="12"/>
          </p:nvPr>
        </p:nvSpPr>
        <p:spPr/>
        <p:txBody>
          <a:bodyPr/>
          <a:lstStyle/>
          <a:p>
            <a:fld id="{197A7170-B3BE-4CEE-8DB3-711A1A6F5069}" type="slidenum">
              <a:rPr lang="en-US" smtClean="0"/>
              <a:t>‹#›</a:t>
            </a:fld>
            <a:endParaRPr lang="en-US"/>
          </a:p>
        </p:txBody>
      </p:sp>
    </p:spTree>
    <p:extLst>
      <p:ext uri="{BB962C8B-B14F-4D97-AF65-F5344CB8AC3E}">
        <p14:creationId xmlns:p14="http://schemas.microsoft.com/office/powerpoint/2010/main" val="392112505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3E8D4-FEBC-49D4-BB55-2CE5D2A853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D498E0-7C29-4F90-9D12-FA350FD9FB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32BCF7-74A0-4920-B936-B8CE54FAC03C}"/>
              </a:ext>
            </a:extLst>
          </p:cNvPr>
          <p:cNvSpPr>
            <a:spLocks noGrp="1"/>
          </p:cNvSpPr>
          <p:nvPr>
            <p:ph type="dt" sz="half" idx="10"/>
          </p:nvPr>
        </p:nvSpPr>
        <p:spPr/>
        <p:txBody>
          <a:bodyPr/>
          <a:lstStyle/>
          <a:p>
            <a:fld id="{40E69BCA-95D1-4714-8D7D-23434CE7BC41}" type="datetimeFigureOut">
              <a:rPr lang="en-US" smtClean="0"/>
              <a:t>2/3/2023</a:t>
            </a:fld>
            <a:endParaRPr lang="en-US"/>
          </a:p>
        </p:txBody>
      </p:sp>
      <p:sp>
        <p:nvSpPr>
          <p:cNvPr id="5" name="Footer Placeholder 4">
            <a:extLst>
              <a:ext uri="{FF2B5EF4-FFF2-40B4-BE49-F238E27FC236}">
                <a16:creationId xmlns:a16="http://schemas.microsoft.com/office/drawing/2014/main" id="{0E959D4F-A4BD-4E60-B2D4-6AEC2172A6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E6AC2F-33EC-4F70-A7EB-D41892F63F90}"/>
              </a:ext>
            </a:extLst>
          </p:cNvPr>
          <p:cNvSpPr>
            <a:spLocks noGrp="1"/>
          </p:cNvSpPr>
          <p:nvPr>
            <p:ph type="sldNum" sz="quarter" idx="12"/>
          </p:nvPr>
        </p:nvSpPr>
        <p:spPr/>
        <p:txBody>
          <a:bodyPr/>
          <a:lstStyle/>
          <a:p>
            <a:fld id="{197A7170-B3BE-4CEE-8DB3-711A1A6F5069}" type="slidenum">
              <a:rPr lang="en-US" smtClean="0"/>
              <a:t>‹#›</a:t>
            </a:fld>
            <a:endParaRPr lang="en-US"/>
          </a:p>
        </p:txBody>
      </p:sp>
    </p:spTree>
    <p:extLst>
      <p:ext uri="{BB962C8B-B14F-4D97-AF65-F5344CB8AC3E}">
        <p14:creationId xmlns:p14="http://schemas.microsoft.com/office/powerpoint/2010/main" val="9352575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175" name="Shape 17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76" name="Shape 17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77" name="Shape 17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1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179" name="Shape 17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0" name="Shape 18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37D14-E492-4562-A074-27C0277AAD85}"/>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706261E-E91A-462C-B3DC-C496560EAC0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BAB972-1C76-4EF1-92F9-BEF958BF841E}"/>
              </a:ext>
            </a:extLst>
          </p:cNvPr>
          <p:cNvSpPr>
            <a:spLocks noGrp="1"/>
          </p:cNvSpPr>
          <p:nvPr>
            <p:ph type="dt" sz="half" idx="10"/>
          </p:nvPr>
        </p:nvSpPr>
        <p:spPr/>
        <p:txBody>
          <a:bodyPr/>
          <a:lstStyle/>
          <a:p>
            <a:fld id="{40E69BCA-95D1-4714-8D7D-23434CE7BC41}" type="datetimeFigureOut">
              <a:rPr lang="en-US" smtClean="0"/>
              <a:t>2/3/2023</a:t>
            </a:fld>
            <a:endParaRPr lang="en-US"/>
          </a:p>
        </p:txBody>
      </p:sp>
      <p:sp>
        <p:nvSpPr>
          <p:cNvPr id="5" name="Footer Placeholder 4">
            <a:extLst>
              <a:ext uri="{FF2B5EF4-FFF2-40B4-BE49-F238E27FC236}">
                <a16:creationId xmlns:a16="http://schemas.microsoft.com/office/drawing/2014/main" id="{BB07CDEB-A85A-442B-B90C-12393B06A2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D89364-6B8C-4193-9D0C-1715BC8247F8}"/>
              </a:ext>
            </a:extLst>
          </p:cNvPr>
          <p:cNvSpPr>
            <a:spLocks noGrp="1"/>
          </p:cNvSpPr>
          <p:nvPr>
            <p:ph type="sldNum" sz="quarter" idx="12"/>
          </p:nvPr>
        </p:nvSpPr>
        <p:spPr/>
        <p:txBody>
          <a:bodyPr/>
          <a:lstStyle/>
          <a:p>
            <a:fld id="{197A7170-B3BE-4CEE-8DB3-711A1A6F5069}" type="slidenum">
              <a:rPr lang="en-US" smtClean="0"/>
              <a:t>‹#›</a:t>
            </a:fld>
            <a:endParaRPr lang="en-US"/>
          </a:p>
        </p:txBody>
      </p:sp>
    </p:spTree>
    <p:extLst>
      <p:ext uri="{BB962C8B-B14F-4D97-AF65-F5344CB8AC3E}">
        <p14:creationId xmlns:p14="http://schemas.microsoft.com/office/powerpoint/2010/main" val="392617622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4D3EE-DACF-4BFA-94BD-FC920FE7CA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4355D5-0C7F-497C-B507-B57B9424E01F}"/>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BE0D39-22F7-4D8E-B0D1-E10008DF5BD0}"/>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EA65CB-285F-4FA1-9C56-641C570AD4B2}"/>
              </a:ext>
            </a:extLst>
          </p:cNvPr>
          <p:cNvSpPr>
            <a:spLocks noGrp="1"/>
          </p:cNvSpPr>
          <p:nvPr>
            <p:ph type="dt" sz="half" idx="10"/>
          </p:nvPr>
        </p:nvSpPr>
        <p:spPr/>
        <p:txBody>
          <a:bodyPr/>
          <a:lstStyle/>
          <a:p>
            <a:fld id="{40E69BCA-95D1-4714-8D7D-23434CE7BC41}" type="datetimeFigureOut">
              <a:rPr lang="en-US" smtClean="0"/>
              <a:t>2/3/2023</a:t>
            </a:fld>
            <a:endParaRPr lang="en-US"/>
          </a:p>
        </p:txBody>
      </p:sp>
      <p:sp>
        <p:nvSpPr>
          <p:cNvPr id="6" name="Footer Placeholder 5">
            <a:extLst>
              <a:ext uri="{FF2B5EF4-FFF2-40B4-BE49-F238E27FC236}">
                <a16:creationId xmlns:a16="http://schemas.microsoft.com/office/drawing/2014/main" id="{ED2BA9B0-F203-4C32-8215-5AB979DFF6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EFF2F7-2510-403E-AAFA-F26BF27D0763}"/>
              </a:ext>
            </a:extLst>
          </p:cNvPr>
          <p:cNvSpPr>
            <a:spLocks noGrp="1"/>
          </p:cNvSpPr>
          <p:nvPr>
            <p:ph type="sldNum" sz="quarter" idx="12"/>
          </p:nvPr>
        </p:nvSpPr>
        <p:spPr/>
        <p:txBody>
          <a:bodyPr/>
          <a:lstStyle/>
          <a:p>
            <a:fld id="{197A7170-B3BE-4CEE-8DB3-711A1A6F5069}" type="slidenum">
              <a:rPr lang="en-US" smtClean="0"/>
              <a:t>‹#›</a:t>
            </a:fld>
            <a:endParaRPr lang="en-US"/>
          </a:p>
        </p:txBody>
      </p:sp>
    </p:spTree>
    <p:extLst>
      <p:ext uri="{BB962C8B-B14F-4D97-AF65-F5344CB8AC3E}">
        <p14:creationId xmlns:p14="http://schemas.microsoft.com/office/powerpoint/2010/main" val="117514492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1F828-03FC-432A-99E1-246BE0AC7C00}"/>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7F3641-647E-463F-AFF1-2946785C172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DF8FCA2-3432-40BF-AA3C-09533FADA228}"/>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3127C8-3391-451A-8F1F-D5AAC170928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38CA8CC-C66A-4C1F-9038-BA6A8459BCDB}"/>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C17AD-C7F8-4010-B998-0ED62722B1BB}"/>
              </a:ext>
            </a:extLst>
          </p:cNvPr>
          <p:cNvSpPr>
            <a:spLocks noGrp="1"/>
          </p:cNvSpPr>
          <p:nvPr>
            <p:ph type="dt" sz="half" idx="10"/>
          </p:nvPr>
        </p:nvSpPr>
        <p:spPr/>
        <p:txBody>
          <a:bodyPr/>
          <a:lstStyle/>
          <a:p>
            <a:fld id="{40E69BCA-95D1-4714-8D7D-23434CE7BC41}" type="datetimeFigureOut">
              <a:rPr lang="en-US" smtClean="0"/>
              <a:t>2/3/2023</a:t>
            </a:fld>
            <a:endParaRPr lang="en-US"/>
          </a:p>
        </p:txBody>
      </p:sp>
      <p:sp>
        <p:nvSpPr>
          <p:cNvPr id="8" name="Footer Placeholder 7">
            <a:extLst>
              <a:ext uri="{FF2B5EF4-FFF2-40B4-BE49-F238E27FC236}">
                <a16:creationId xmlns:a16="http://schemas.microsoft.com/office/drawing/2014/main" id="{744B70A9-616C-421B-B3B2-678439DE40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A1D18-2D1D-4D84-9C0E-11A638ACD292}"/>
              </a:ext>
            </a:extLst>
          </p:cNvPr>
          <p:cNvSpPr>
            <a:spLocks noGrp="1"/>
          </p:cNvSpPr>
          <p:nvPr>
            <p:ph type="sldNum" sz="quarter" idx="12"/>
          </p:nvPr>
        </p:nvSpPr>
        <p:spPr/>
        <p:txBody>
          <a:bodyPr/>
          <a:lstStyle/>
          <a:p>
            <a:fld id="{197A7170-B3BE-4CEE-8DB3-711A1A6F5069}" type="slidenum">
              <a:rPr lang="en-US" smtClean="0"/>
              <a:t>‹#›</a:t>
            </a:fld>
            <a:endParaRPr lang="en-US"/>
          </a:p>
        </p:txBody>
      </p:sp>
    </p:spTree>
    <p:extLst>
      <p:ext uri="{BB962C8B-B14F-4D97-AF65-F5344CB8AC3E}">
        <p14:creationId xmlns:p14="http://schemas.microsoft.com/office/powerpoint/2010/main" val="61508273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52BB9-AAFE-47B4-B38F-910F49B89F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FB4A83-D09E-4289-873E-FFD72E39C351}"/>
              </a:ext>
            </a:extLst>
          </p:cNvPr>
          <p:cNvSpPr>
            <a:spLocks noGrp="1"/>
          </p:cNvSpPr>
          <p:nvPr>
            <p:ph type="dt" sz="half" idx="10"/>
          </p:nvPr>
        </p:nvSpPr>
        <p:spPr/>
        <p:txBody>
          <a:bodyPr/>
          <a:lstStyle/>
          <a:p>
            <a:fld id="{40E69BCA-95D1-4714-8D7D-23434CE7BC41}" type="datetimeFigureOut">
              <a:rPr lang="en-US" smtClean="0"/>
              <a:t>2/3/2023</a:t>
            </a:fld>
            <a:endParaRPr lang="en-US"/>
          </a:p>
        </p:txBody>
      </p:sp>
      <p:sp>
        <p:nvSpPr>
          <p:cNvPr id="4" name="Footer Placeholder 3">
            <a:extLst>
              <a:ext uri="{FF2B5EF4-FFF2-40B4-BE49-F238E27FC236}">
                <a16:creationId xmlns:a16="http://schemas.microsoft.com/office/drawing/2014/main" id="{196FA590-79C2-4244-A541-152A198D8A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1789CB-5787-4498-AB28-DEA66E92D812}"/>
              </a:ext>
            </a:extLst>
          </p:cNvPr>
          <p:cNvSpPr>
            <a:spLocks noGrp="1"/>
          </p:cNvSpPr>
          <p:nvPr>
            <p:ph type="sldNum" sz="quarter" idx="12"/>
          </p:nvPr>
        </p:nvSpPr>
        <p:spPr/>
        <p:txBody>
          <a:bodyPr/>
          <a:lstStyle/>
          <a:p>
            <a:fld id="{197A7170-B3BE-4CEE-8DB3-711A1A6F5069}" type="slidenum">
              <a:rPr lang="en-US" smtClean="0"/>
              <a:t>‹#›</a:t>
            </a:fld>
            <a:endParaRPr lang="en-US"/>
          </a:p>
        </p:txBody>
      </p:sp>
    </p:spTree>
    <p:extLst>
      <p:ext uri="{BB962C8B-B14F-4D97-AF65-F5344CB8AC3E}">
        <p14:creationId xmlns:p14="http://schemas.microsoft.com/office/powerpoint/2010/main" val="323394624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3E93D8-D141-42A8-8050-9B58B068B017}"/>
              </a:ext>
            </a:extLst>
          </p:cNvPr>
          <p:cNvSpPr>
            <a:spLocks noGrp="1"/>
          </p:cNvSpPr>
          <p:nvPr>
            <p:ph type="dt" sz="half" idx="10"/>
          </p:nvPr>
        </p:nvSpPr>
        <p:spPr/>
        <p:txBody>
          <a:bodyPr/>
          <a:lstStyle/>
          <a:p>
            <a:fld id="{40E69BCA-95D1-4714-8D7D-23434CE7BC41}" type="datetimeFigureOut">
              <a:rPr lang="en-US" smtClean="0"/>
              <a:t>2/3/2023</a:t>
            </a:fld>
            <a:endParaRPr lang="en-US"/>
          </a:p>
        </p:txBody>
      </p:sp>
      <p:sp>
        <p:nvSpPr>
          <p:cNvPr id="3" name="Footer Placeholder 2">
            <a:extLst>
              <a:ext uri="{FF2B5EF4-FFF2-40B4-BE49-F238E27FC236}">
                <a16:creationId xmlns:a16="http://schemas.microsoft.com/office/drawing/2014/main" id="{9CAC7B2A-0E17-417E-A63B-F8EBB1BF12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1EAD65-0543-49A4-A216-D4996DDB5588}"/>
              </a:ext>
            </a:extLst>
          </p:cNvPr>
          <p:cNvSpPr>
            <a:spLocks noGrp="1"/>
          </p:cNvSpPr>
          <p:nvPr>
            <p:ph type="sldNum" sz="quarter" idx="12"/>
          </p:nvPr>
        </p:nvSpPr>
        <p:spPr/>
        <p:txBody>
          <a:bodyPr/>
          <a:lstStyle/>
          <a:p>
            <a:fld id="{197A7170-B3BE-4CEE-8DB3-711A1A6F5069}" type="slidenum">
              <a:rPr lang="en-US" smtClean="0"/>
              <a:t>‹#›</a:t>
            </a:fld>
            <a:endParaRPr lang="en-US"/>
          </a:p>
        </p:txBody>
      </p:sp>
    </p:spTree>
    <p:extLst>
      <p:ext uri="{BB962C8B-B14F-4D97-AF65-F5344CB8AC3E}">
        <p14:creationId xmlns:p14="http://schemas.microsoft.com/office/powerpoint/2010/main" val="35702741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B01DA-B1A7-4DCB-BD84-2206957271B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11466AA-7F4C-4598-841E-7B9D5324E38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24E862-7780-486C-984D-748389C8A67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8E7CAC5-DCE0-41E6-9B19-B024F4318A30}"/>
              </a:ext>
            </a:extLst>
          </p:cNvPr>
          <p:cNvSpPr>
            <a:spLocks noGrp="1"/>
          </p:cNvSpPr>
          <p:nvPr>
            <p:ph type="dt" sz="half" idx="10"/>
          </p:nvPr>
        </p:nvSpPr>
        <p:spPr/>
        <p:txBody>
          <a:bodyPr/>
          <a:lstStyle/>
          <a:p>
            <a:fld id="{40E69BCA-95D1-4714-8D7D-23434CE7BC41}" type="datetimeFigureOut">
              <a:rPr lang="en-US" smtClean="0"/>
              <a:t>2/3/2023</a:t>
            </a:fld>
            <a:endParaRPr lang="en-US"/>
          </a:p>
        </p:txBody>
      </p:sp>
      <p:sp>
        <p:nvSpPr>
          <p:cNvPr id="6" name="Footer Placeholder 5">
            <a:extLst>
              <a:ext uri="{FF2B5EF4-FFF2-40B4-BE49-F238E27FC236}">
                <a16:creationId xmlns:a16="http://schemas.microsoft.com/office/drawing/2014/main" id="{51A73AA3-030D-4369-8D1B-A657ABB6B5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4A984-09AB-4737-8C1D-0FB71EA7B324}"/>
              </a:ext>
            </a:extLst>
          </p:cNvPr>
          <p:cNvSpPr>
            <a:spLocks noGrp="1"/>
          </p:cNvSpPr>
          <p:nvPr>
            <p:ph type="sldNum" sz="quarter" idx="12"/>
          </p:nvPr>
        </p:nvSpPr>
        <p:spPr/>
        <p:txBody>
          <a:bodyPr/>
          <a:lstStyle/>
          <a:p>
            <a:fld id="{197A7170-B3BE-4CEE-8DB3-711A1A6F5069}" type="slidenum">
              <a:rPr lang="en-US" smtClean="0"/>
              <a:t>‹#›</a:t>
            </a:fld>
            <a:endParaRPr lang="en-US"/>
          </a:p>
        </p:txBody>
      </p:sp>
    </p:spTree>
    <p:extLst>
      <p:ext uri="{BB962C8B-B14F-4D97-AF65-F5344CB8AC3E}">
        <p14:creationId xmlns:p14="http://schemas.microsoft.com/office/powerpoint/2010/main" val="374516550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C1A8C-2CD9-447B-8FFC-E1B17D9189B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8918BB5-6F0C-4341-8A2C-A8CA1AFC54D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FFD5399-E883-4159-A4A4-991C19C2E2D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D24080A-DE39-4803-A608-5371F0410F05}"/>
              </a:ext>
            </a:extLst>
          </p:cNvPr>
          <p:cNvSpPr>
            <a:spLocks noGrp="1"/>
          </p:cNvSpPr>
          <p:nvPr>
            <p:ph type="dt" sz="half" idx="10"/>
          </p:nvPr>
        </p:nvSpPr>
        <p:spPr/>
        <p:txBody>
          <a:bodyPr/>
          <a:lstStyle/>
          <a:p>
            <a:fld id="{40E69BCA-95D1-4714-8D7D-23434CE7BC41}" type="datetimeFigureOut">
              <a:rPr lang="en-US" smtClean="0"/>
              <a:t>2/3/2023</a:t>
            </a:fld>
            <a:endParaRPr lang="en-US"/>
          </a:p>
        </p:txBody>
      </p:sp>
      <p:sp>
        <p:nvSpPr>
          <p:cNvPr id="6" name="Footer Placeholder 5">
            <a:extLst>
              <a:ext uri="{FF2B5EF4-FFF2-40B4-BE49-F238E27FC236}">
                <a16:creationId xmlns:a16="http://schemas.microsoft.com/office/drawing/2014/main" id="{4455985D-23DA-450E-AEB2-7C29EF29CB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7D48F4-AA79-48EC-97E3-16866D03A049}"/>
              </a:ext>
            </a:extLst>
          </p:cNvPr>
          <p:cNvSpPr>
            <a:spLocks noGrp="1"/>
          </p:cNvSpPr>
          <p:nvPr>
            <p:ph type="sldNum" sz="quarter" idx="12"/>
          </p:nvPr>
        </p:nvSpPr>
        <p:spPr/>
        <p:txBody>
          <a:bodyPr/>
          <a:lstStyle/>
          <a:p>
            <a:fld id="{197A7170-B3BE-4CEE-8DB3-711A1A6F5069}" type="slidenum">
              <a:rPr lang="en-US" smtClean="0"/>
              <a:t>‹#›</a:t>
            </a:fld>
            <a:endParaRPr lang="en-US"/>
          </a:p>
        </p:txBody>
      </p:sp>
    </p:spTree>
    <p:extLst>
      <p:ext uri="{BB962C8B-B14F-4D97-AF65-F5344CB8AC3E}">
        <p14:creationId xmlns:p14="http://schemas.microsoft.com/office/powerpoint/2010/main" val="345809087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F65B0-5A21-409E-BF28-3FE44D54D5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0A139C-E9E0-45BB-9202-43942FB2C0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3D2EFA-8EE3-465C-86AD-47365999C16C}"/>
              </a:ext>
            </a:extLst>
          </p:cNvPr>
          <p:cNvSpPr>
            <a:spLocks noGrp="1"/>
          </p:cNvSpPr>
          <p:nvPr>
            <p:ph type="dt" sz="half" idx="10"/>
          </p:nvPr>
        </p:nvSpPr>
        <p:spPr/>
        <p:txBody>
          <a:bodyPr/>
          <a:lstStyle/>
          <a:p>
            <a:fld id="{40E69BCA-95D1-4714-8D7D-23434CE7BC41}" type="datetimeFigureOut">
              <a:rPr lang="en-US" smtClean="0"/>
              <a:t>2/3/2023</a:t>
            </a:fld>
            <a:endParaRPr lang="en-US"/>
          </a:p>
        </p:txBody>
      </p:sp>
      <p:sp>
        <p:nvSpPr>
          <p:cNvPr id="5" name="Footer Placeholder 4">
            <a:extLst>
              <a:ext uri="{FF2B5EF4-FFF2-40B4-BE49-F238E27FC236}">
                <a16:creationId xmlns:a16="http://schemas.microsoft.com/office/drawing/2014/main" id="{523D151D-3174-44CD-85C0-E80A1966A6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5DA7A5-F28F-4282-ADF1-8C0FD8C37604}"/>
              </a:ext>
            </a:extLst>
          </p:cNvPr>
          <p:cNvSpPr>
            <a:spLocks noGrp="1"/>
          </p:cNvSpPr>
          <p:nvPr>
            <p:ph type="sldNum" sz="quarter" idx="12"/>
          </p:nvPr>
        </p:nvSpPr>
        <p:spPr/>
        <p:txBody>
          <a:bodyPr/>
          <a:lstStyle/>
          <a:p>
            <a:fld id="{197A7170-B3BE-4CEE-8DB3-711A1A6F5069}" type="slidenum">
              <a:rPr lang="en-US" smtClean="0"/>
              <a:t>‹#›</a:t>
            </a:fld>
            <a:endParaRPr lang="en-US"/>
          </a:p>
        </p:txBody>
      </p:sp>
    </p:spTree>
    <p:extLst>
      <p:ext uri="{BB962C8B-B14F-4D97-AF65-F5344CB8AC3E}">
        <p14:creationId xmlns:p14="http://schemas.microsoft.com/office/powerpoint/2010/main" val="4302372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FE32DA-8ED3-49A0-98E9-EBA6FB225B3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86CA9E-998B-46DD-A256-4E21EC2F721B}"/>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B8E7A-784D-41A1-84E7-7C43FF15147E}"/>
              </a:ext>
            </a:extLst>
          </p:cNvPr>
          <p:cNvSpPr>
            <a:spLocks noGrp="1"/>
          </p:cNvSpPr>
          <p:nvPr>
            <p:ph type="dt" sz="half" idx="10"/>
          </p:nvPr>
        </p:nvSpPr>
        <p:spPr/>
        <p:txBody>
          <a:bodyPr/>
          <a:lstStyle/>
          <a:p>
            <a:fld id="{40E69BCA-95D1-4714-8D7D-23434CE7BC41}" type="datetimeFigureOut">
              <a:rPr lang="en-US" smtClean="0"/>
              <a:t>2/3/2023</a:t>
            </a:fld>
            <a:endParaRPr lang="en-US"/>
          </a:p>
        </p:txBody>
      </p:sp>
      <p:sp>
        <p:nvSpPr>
          <p:cNvPr id="5" name="Footer Placeholder 4">
            <a:extLst>
              <a:ext uri="{FF2B5EF4-FFF2-40B4-BE49-F238E27FC236}">
                <a16:creationId xmlns:a16="http://schemas.microsoft.com/office/drawing/2014/main" id="{019EA8A0-03B4-447F-91BE-46AF26CA65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43C385-14D3-48EC-A66A-D6FFDC03CEAA}"/>
              </a:ext>
            </a:extLst>
          </p:cNvPr>
          <p:cNvSpPr>
            <a:spLocks noGrp="1"/>
          </p:cNvSpPr>
          <p:nvPr>
            <p:ph type="sldNum" sz="quarter" idx="12"/>
          </p:nvPr>
        </p:nvSpPr>
        <p:spPr/>
        <p:txBody>
          <a:bodyPr/>
          <a:lstStyle/>
          <a:p>
            <a:fld id="{197A7170-B3BE-4CEE-8DB3-711A1A6F5069}" type="slidenum">
              <a:rPr lang="en-US" smtClean="0"/>
              <a:t>‹#›</a:t>
            </a:fld>
            <a:endParaRPr lang="en-US"/>
          </a:p>
        </p:txBody>
      </p:sp>
    </p:spTree>
    <p:extLst>
      <p:ext uri="{BB962C8B-B14F-4D97-AF65-F5344CB8AC3E}">
        <p14:creationId xmlns:p14="http://schemas.microsoft.com/office/powerpoint/2010/main" val="97820419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910352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187" name="Shape 18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88" name="Shape 18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89" name="Shape 18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1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191" name="Shape 19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2" name="Shape 19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718855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9965822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7946813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9413920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SzPts val="1200"/>
              <a:buChar char="●"/>
              <a:defRPr sz="12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044528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5424571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7989187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6252023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189" lvl="0" indent="-342892" algn="ctr">
              <a:spcBef>
                <a:spcPts val="0"/>
              </a:spcBef>
              <a:spcAft>
                <a:spcPts val="0"/>
              </a:spcAft>
              <a:buSzPts val="1800"/>
              <a:buChar char="●"/>
              <a:defRPr/>
            </a:lvl1pPr>
            <a:lvl2pPr marL="914378"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2"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817348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343418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99" name="Shape 19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00" name="Shape 20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01" name="Shape 20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03" name="Shape 20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04" name="Shape 20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27" cy="2052635"/>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4720"/>
            </a:lvl1pPr>
            <a:lvl2pPr lvl="1" algn="ctr">
              <a:spcBef>
                <a:spcPts val="0"/>
              </a:spcBef>
              <a:spcAft>
                <a:spcPts val="0"/>
              </a:spcAft>
              <a:buSzPts val="5200"/>
              <a:buNone/>
              <a:defRPr sz="4720"/>
            </a:lvl2pPr>
            <a:lvl3pPr lvl="2" algn="ctr">
              <a:spcBef>
                <a:spcPts val="0"/>
              </a:spcBef>
              <a:spcAft>
                <a:spcPts val="0"/>
              </a:spcAft>
              <a:buSzPts val="5200"/>
              <a:buNone/>
              <a:defRPr sz="4720"/>
            </a:lvl3pPr>
            <a:lvl4pPr lvl="3" algn="ctr">
              <a:spcBef>
                <a:spcPts val="0"/>
              </a:spcBef>
              <a:spcAft>
                <a:spcPts val="0"/>
              </a:spcAft>
              <a:buSzPts val="5200"/>
              <a:buNone/>
              <a:defRPr sz="4720"/>
            </a:lvl4pPr>
            <a:lvl5pPr lvl="4" algn="ctr">
              <a:spcBef>
                <a:spcPts val="0"/>
              </a:spcBef>
              <a:spcAft>
                <a:spcPts val="0"/>
              </a:spcAft>
              <a:buSzPts val="5200"/>
              <a:buNone/>
              <a:defRPr sz="4720"/>
            </a:lvl5pPr>
            <a:lvl6pPr lvl="5" algn="ctr">
              <a:spcBef>
                <a:spcPts val="0"/>
              </a:spcBef>
              <a:spcAft>
                <a:spcPts val="0"/>
              </a:spcAft>
              <a:buSzPts val="5200"/>
              <a:buNone/>
              <a:defRPr sz="4720"/>
            </a:lvl6pPr>
            <a:lvl7pPr lvl="6" algn="ctr">
              <a:spcBef>
                <a:spcPts val="0"/>
              </a:spcBef>
              <a:spcAft>
                <a:spcPts val="0"/>
              </a:spcAft>
              <a:buSzPts val="5200"/>
              <a:buNone/>
              <a:defRPr sz="4720"/>
            </a:lvl7pPr>
            <a:lvl8pPr lvl="7" algn="ctr">
              <a:spcBef>
                <a:spcPts val="0"/>
              </a:spcBef>
              <a:spcAft>
                <a:spcPts val="0"/>
              </a:spcAft>
              <a:buSzPts val="5200"/>
              <a:buNone/>
              <a:defRPr sz="4720"/>
            </a:lvl8pPr>
            <a:lvl9pPr lvl="8" algn="ctr">
              <a:spcBef>
                <a:spcPts val="0"/>
              </a:spcBef>
              <a:spcAft>
                <a:spcPts val="0"/>
              </a:spcAft>
              <a:buSzPts val="5200"/>
              <a:buNone/>
              <a:defRPr sz="4720"/>
            </a:lvl9pPr>
          </a:lstStyle>
          <a:p>
            <a:endParaRPr/>
          </a:p>
        </p:txBody>
      </p:sp>
      <p:sp>
        <p:nvSpPr>
          <p:cNvPr id="11" name="Google Shape;11;p2"/>
          <p:cNvSpPr txBox="1">
            <a:spLocks noGrp="1"/>
          </p:cNvSpPr>
          <p:nvPr>
            <p:ph type="subTitle" idx="1"/>
          </p:nvPr>
        </p:nvSpPr>
        <p:spPr>
          <a:xfrm>
            <a:off x="311700" y="2834125"/>
            <a:ext cx="8520627" cy="792575"/>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541"/>
            </a:lvl1pPr>
            <a:lvl2pPr lvl="1" algn="ctr">
              <a:lnSpc>
                <a:spcPct val="100000"/>
              </a:lnSpc>
              <a:spcBef>
                <a:spcPts val="0"/>
              </a:spcBef>
              <a:spcAft>
                <a:spcPts val="0"/>
              </a:spcAft>
              <a:buSzPts val="2800"/>
              <a:buNone/>
              <a:defRPr sz="2541"/>
            </a:lvl2pPr>
            <a:lvl3pPr lvl="2" algn="ctr">
              <a:lnSpc>
                <a:spcPct val="100000"/>
              </a:lnSpc>
              <a:spcBef>
                <a:spcPts val="0"/>
              </a:spcBef>
              <a:spcAft>
                <a:spcPts val="0"/>
              </a:spcAft>
              <a:buSzPts val="2800"/>
              <a:buNone/>
              <a:defRPr sz="2541"/>
            </a:lvl3pPr>
            <a:lvl4pPr lvl="3" algn="ctr">
              <a:lnSpc>
                <a:spcPct val="100000"/>
              </a:lnSpc>
              <a:spcBef>
                <a:spcPts val="0"/>
              </a:spcBef>
              <a:spcAft>
                <a:spcPts val="0"/>
              </a:spcAft>
              <a:buSzPts val="2800"/>
              <a:buNone/>
              <a:defRPr sz="2541"/>
            </a:lvl4pPr>
            <a:lvl5pPr lvl="4" algn="ctr">
              <a:lnSpc>
                <a:spcPct val="100000"/>
              </a:lnSpc>
              <a:spcBef>
                <a:spcPts val="0"/>
              </a:spcBef>
              <a:spcAft>
                <a:spcPts val="0"/>
              </a:spcAft>
              <a:buSzPts val="2800"/>
              <a:buNone/>
              <a:defRPr sz="2541"/>
            </a:lvl5pPr>
            <a:lvl6pPr lvl="5" algn="ctr">
              <a:lnSpc>
                <a:spcPct val="100000"/>
              </a:lnSpc>
              <a:spcBef>
                <a:spcPts val="0"/>
              </a:spcBef>
              <a:spcAft>
                <a:spcPts val="0"/>
              </a:spcAft>
              <a:buSzPts val="2800"/>
              <a:buNone/>
              <a:defRPr sz="2541"/>
            </a:lvl6pPr>
            <a:lvl7pPr lvl="6" algn="ctr">
              <a:lnSpc>
                <a:spcPct val="100000"/>
              </a:lnSpc>
              <a:spcBef>
                <a:spcPts val="0"/>
              </a:spcBef>
              <a:spcAft>
                <a:spcPts val="0"/>
              </a:spcAft>
              <a:buSzPts val="2800"/>
              <a:buNone/>
              <a:defRPr sz="2541"/>
            </a:lvl7pPr>
            <a:lvl8pPr lvl="7" algn="ctr">
              <a:lnSpc>
                <a:spcPct val="100000"/>
              </a:lnSpc>
              <a:spcBef>
                <a:spcPts val="0"/>
              </a:spcBef>
              <a:spcAft>
                <a:spcPts val="0"/>
              </a:spcAft>
              <a:buSzPts val="2800"/>
              <a:buNone/>
              <a:defRPr sz="2541"/>
            </a:lvl8pPr>
            <a:lvl9pPr lvl="8" algn="ctr">
              <a:lnSpc>
                <a:spcPct val="100000"/>
              </a:lnSpc>
              <a:spcBef>
                <a:spcPts val="0"/>
              </a:spcBef>
              <a:spcAft>
                <a:spcPts val="0"/>
              </a:spcAft>
              <a:buSzPts val="2800"/>
              <a:buNone/>
              <a:defRPr sz="2541"/>
            </a:lvl9pPr>
          </a:lstStyle>
          <a:p>
            <a:endParaRPr/>
          </a:p>
        </p:txBody>
      </p:sp>
      <p:sp>
        <p:nvSpPr>
          <p:cNvPr id="12" name="Google Shape;12;p2"/>
          <p:cNvSpPr txBox="1">
            <a:spLocks noGrp="1"/>
          </p:cNvSpPr>
          <p:nvPr>
            <p:ph type="sldNum" idx="12"/>
          </p:nvPr>
        </p:nvSpPr>
        <p:spPr>
          <a:xfrm>
            <a:off x="8472459" y="4663217"/>
            <a:ext cx="548636" cy="393701"/>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5192831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27" cy="841856"/>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267"/>
            </a:lvl1pPr>
            <a:lvl2pPr lvl="1" algn="ctr">
              <a:spcBef>
                <a:spcPts val="0"/>
              </a:spcBef>
              <a:spcAft>
                <a:spcPts val="0"/>
              </a:spcAft>
              <a:buSzPts val="3600"/>
              <a:buNone/>
              <a:defRPr sz="3267"/>
            </a:lvl2pPr>
            <a:lvl3pPr lvl="2" algn="ctr">
              <a:spcBef>
                <a:spcPts val="0"/>
              </a:spcBef>
              <a:spcAft>
                <a:spcPts val="0"/>
              </a:spcAft>
              <a:buSzPts val="3600"/>
              <a:buNone/>
              <a:defRPr sz="3267"/>
            </a:lvl3pPr>
            <a:lvl4pPr lvl="3" algn="ctr">
              <a:spcBef>
                <a:spcPts val="0"/>
              </a:spcBef>
              <a:spcAft>
                <a:spcPts val="0"/>
              </a:spcAft>
              <a:buSzPts val="3600"/>
              <a:buNone/>
              <a:defRPr sz="3267"/>
            </a:lvl4pPr>
            <a:lvl5pPr lvl="4" algn="ctr">
              <a:spcBef>
                <a:spcPts val="0"/>
              </a:spcBef>
              <a:spcAft>
                <a:spcPts val="0"/>
              </a:spcAft>
              <a:buSzPts val="3600"/>
              <a:buNone/>
              <a:defRPr sz="3267"/>
            </a:lvl5pPr>
            <a:lvl6pPr lvl="5" algn="ctr">
              <a:spcBef>
                <a:spcPts val="0"/>
              </a:spcBef>
              <a:spcAft>
                <a:spcPts val="0"/>
              </a:spcAft>
              <a:buSzPts val="3600"/>
              <a:buNone/>
              <a:defRPr sz="3267"/>
            </a:lvl6pPr>
            <a:lvl7pPr lvl="6" algn="ctr">
              <a:spcBef>
                <a:spcPts val="0"/>
              </a:spcBef>
              <a:spcAft>
                <a:spcPts val="0"/>
              </a:spcAft>
              <a:buSzPts val="3600"/>
              <a:buNone/>
              <a:defRPr sz="3267"/>
            </a:lvl7pPr>
            <a:lvl8pPr lvl="7" algn="ctr">
              <a:spcBef>
                <a:spcPts val="0"/>
              </a:spcBef>
              <a:spcAft>
                <a:spcPts val="0"/>
              </a:spcAft>
              <a:buSzPts val="3600"/>
              <a:buNone/>
              <a:defRPr sz="3267"/>
            </a:lvl8pPr>
            <a:lvl9pPr lvl="8" algn="ctr">
              <a:spcBef>
                <a:spcPts val="0"/>
              </a:spcBef>
              <a:spcAft>
                <a:spcPts val="0"/>
              </a:spcAft>
              <a:buSzPts val="3600"/>
              <a:buNone/>
              <a:defRPr sz="3267"/>
            </a:lvl9pPr>
          </a:lstStyle>
          <a:p>
            <a:endParaRPr/>
          </a:p>
        </p:txBody>
      </p:sp>
      <p:sp>
        <p:nvSpPr>
          <p:cNvPr id="15" name="Google Shape;15;p3"/>
          <p:cNvSpPr txBox="1">
            <a:spLocks noGrp="1"/>
          </p:cNvSpPr>
          <p:nvPr>
            <p:ph type="sldNum" idx="12"/>
          </p:nvPr>
        </p:nvSpPr>
        <p:spPr>
          <a:xfrm>
            <a:off x="8472459" y="4663217"/>
            <a:ext cx="548636" cy="393701"/>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5642005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27" cy="572582"/>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6"/>
            <a:ext cx="8520627" cy="3416430"/>
          </a:xfrm>
          <a:prstGeom prst="rect">
            <a:avLst/>
          </a:prstGeom>
        </p:spPr>
        <p:txBody>
          <a:bodyPr spcFirstLastPara="1" wrap="square" lIns="91425" tIns="91425" rIns="91425" bIns="91425" anchor="t" anchorCtr="0">
            <a:noAutofit/>
          </a:bodyPr>
          <a:lstStyle>
            <a:lvl1pPr marL="414944" lvl="0" indent="-311207">
              <a:spcBef>
                <a:spcPts val="0"/>
              </a:spcBef>
              <a:spcAft>
                <a:spcPts val="0"/>
              </a:spcAft>
              <a:buSzPts val="1800"/>
              <a:buChar char="●"/>
              <a:defRPr/>
            </a:lvl1pPr>
            <a:lvl2pPr marL="829886" lvl="1" indent="-288155">
              <a:spcBef>
                <a:spcPts val="1452"/>
              </a:spcBef>
              <a:spcAft>
                <a:spcPts val="0"/>
              </a:spcAft>
              <a:buSzPts val="1400"/>
              <a:buChar char="○"/>
              <a:defRPr/>
            </a:lvl2pPr>
            <a:lvl3pPr marL="1244830" lvl="2" indent="-288155">
              <a:spcBef>
                <a:spcPts val="1452"/>
              </a:spcBef>
              <a:spcAft>
                <a:spcPts val="0"/>
              </a:spcAft>
              <a:buSzPts val="1400"/>
              <a:buChar char="■"/>
              <a:defRPr/>
            </a:lvl3pPr>
            <a:lvl4pPr marL="1659773" lvl="3" indent="-288155">
              <a:spcBef>
                <a:spcPts val="1452"/>
              </a:spcBef>
              <a:spcAft>
                <a:spcPts val="0"/>
              </a:spcAft>
              <a:buSzPts val="1400"/>
              <a:buChar char="●"/>
              <a:defRPr/>
            </a:lvl4pPr>
            <a:lvl5pPr marL="2074717" lvl="4" indent="-288155">
              <a:spcBef>
                <a:spcPts val="1452"/>
              </a:spcBef>
              <a:spcAft>
                <a:spcPts val="0"/>
              </a:spcAft>
              <a:buSzPts val="1400"/>
              <a:buChar char="○"/>
              <a:defRPr/>
            </a:lvl5pPr>
            <a:lvl6pPr marL="2489660" lvl="5" indent="-288155">
              <a:spcBef>
                <a:spcPts val="1452"/>
              </a:spcBef>
              <a:spcAft>
                <a:spcPts val="0"/>
              </a:spcAft>
              <a:buSzPts val="1400"/>
              <a:buChar char="■"/>
              <a:defRPr/>
            </a:lvl6pPr>
            <a:lvl7pPr marL="2904603" lvl="6" indent="-288155">
              <a:spcBef>
                <a:spcPts val="1452"/>
              </a:spcBef>
              <a:spcAft>
                <a:spcPts val="0"/>
              </a:spcAft>
              <a:buSzPts val="1400"/>
              <a:buChar char="●"/>
              <a:defRPr/>
            </a:lvl7pPr>
            <a:lvl8pPr marL="3319547" lvl="7" indent="-288155">
              <a:spcBef>
                <a:spcPts val="1452"/>
              </a:spcBef>
              <a:spcAft>
                <a:spcPts val="0"/>
              </a:spcAft>
              <a:buSzPts val="1400"/>
              <a:buChar char="○"/>
              <a:defRPr/>
            </a:lvl8pPr>
            <a:lvl9pPr marL="3734489" lvl="8" indent="-288155">
              <a:spcBef>
                <a:spcPts val="1452"/>
              </a:spcBef>
              <a:spcAft>
                <a:spcPts val="1452"/>
              </a:spcAft>
              <a:buSzPts val="1400"/>
              <a:buChar char="■"/>
              <a:defRPr/>
            </a:lvl9pPr>
          </a:lstStyle>
          <a:p>
            <a:endParaRPr/>
          </a:p>
        </p:txBody>
      </p:sp>
      <p:sp>
        <p:nvSpPr>
          <p:cNvPr id="19" name="Google Shape;19;p4"/>
          <p:cNvSpPr txBox="1">
            <a:spLocks noGrp="1"/>
          </p:cNvSpPr>
          <p:nvPr>
            <p:ph type="sldNum" idx="12"/>
          </p:nvPr>
        </p:nvSpPr>
        <p:spPr>
          <a:xfrm>
            <a:off x="8472459" y="4663217"/>
            <a:ext cx="548636" cy="393701"/>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8808053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27" cy="572582"/>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1" y="1152476"/>
            <a:ext cx="3999848" cy="3416430"/>
          </a:xfrm>
          <a:prstGeom prst="rect">
            <a:avLst/>
          </a:prstGeom>
        </p:spPr>
        <p:txBody>
          <a:bodyPr spcFirstLastPara="1" wrap="square" lIns="91425" tIns="91425" rIns="91425" bIns="91425" anchor="t" anchorCtr="0">
            <a:noAutofit/>
          </a:bodyPr>
          <a:lstStyle>
            <a:lvl1pPr marL="414944" lvl="0" indent="-288155">
              <a:spcBef>
                <a:spcPts val="0"/>
              </a:spcBef>
              <a:spcAft>
                <a:spcPts val="0"/>
              </a:spcAft>
              <a:buSzPts val="1400"/>
              <a:buChar char="●"/>
              <a:defRPr sz="1271"/>
            </a:lvl1pPr>
            <a:lvl2pPr marL="829886" lvl="1" indent="-276629">
              <a:spcBef>
                <a:spcPts val="1452"/>
              </a:spcBef>
              <a:spcAft>
                <a:spcPts val="0"/>
              </a:spcAft>
              <a:buSzPts val="1200"/>
              <a:buChar char="○"/>
              <a:defRPr sz="1089"/>
            </a:lvl2pPr>
            <a:lvl3pPr marL="1244830" lvl="2" indent="-276629">
              <a:spcBef>
                <a:spcPts val="1452"/>
              </a:spcBef>
              <a:spcAft>
                <a:spcPts val="0"/>
              </a:spcAft>
              <a:buSzPts val="1200"/>
              <a:buChar char="■"/>
              <a:defRPr sz="1089"/>
            </a:lvl3pPr>
            <a:lvl4pPr marL="1659773" lvl="3" indent="-276629">
              <a:spcBef>
                <a:spcPts val="1452"/>
              </a:spcBef>
              <a:spcAft>
                <a:spcPts val="0"/>
              </a:spcAft>
              <a:buSzPts val="1200"/>
              <a:buChar char="●"/>
              <a:defRPr sz="1089"/>
            </a:lvl4pPr>
            <a:lvl5pPr marL="2074717" lvl="4" indent="-276629">
              <a:spcBef>
                <a:spcPts val="1452"/>
              </a:spcBef>
              <a:spcAft>
                <a:spcPts val="0"/>
              </a:spcAft>
              <a:buSzPts val="1200"/>
              <a:buChar char="○"/>
              <a:defRPr sz="1089"/>
            </a:lvl5pPr>
            <a:lvl6pPr marL="2489660" lvl="5" indent="-276629">
              <a:spcBef>
                <a:spcPts val="1452"/>
              </a:spcBef>
              <a:spcAft>
                <a:spcPts val="0"/>
              </a:spcAft>
              <a:buSzPts val="1200"/>
              <a:buChar char="■"/>
              <a:defRPr sz="1089"/>
            </a:lvl6pPr>
            <a:lvl7pPr marL="2904603" lvl="6" indent="-276629">
              <a:spcBef>
                <a:spcPts val="1452"/>
              </a:spcBef>
              <a:spcAft>
                <a:spcPts val="0"/>
              </a:spcAft>
              <a:buSzPts val="1200"/>
              <a:buChar char="●"/>
              <a:defRPr sz="1089"/>
            </a:lvl7pPr>
            <a:lvl8pPr marL="3319547" lvl="7" indent="-276629">
              <a:spcBef>
                <a:spcPts val="1452"/>
              </a:spcBef>
              <a:spcAft>
                <a:spcPts val="0"/>
              </a:spcAft>
              <a:buSzPts val="1200"/>
              <a:buChar char="○"/>
              <a:defRPr sz="1089"/>
            </a:lvl8pPr>
            <a:lvl9pPr marL="3734489" lvl="8" indent="-276629">
              <a:spcBef>
                <a:spcPts val="1452"/>
              </a:spcBef>
              <a:spcAft>
                <a:spcPts val="1452"/>
              </a:spcAft>
              <a:buSzPts val="1200"/>
              <a:buChar char="■"/>
              <a:defRPr sz="1089"/>
            </a:lvl9pPr>
          </a:lstStyle>
          <a:p>
            <a:endParaRPr/>
          </a:p>
        </p:txBody>
      </p:sp>
      <p:sp>
        <p:nvSpPr>
          <p:cNvPr id="23" name="Google Shape;23;p5"/>
          <p:cNvSpPr txBox="1">
            <a:spLocks noGrp="1"/>
          </p:cNvSpPr>
          <p:nvPr>
            <p:ph type="body" idx="2"/>
          </p:nvPr>
        </p:nvSpPr>
        <p:spPr>
          <a:xfrm>
            <a:off x="4832401" y="1152476"/>
            <a:ext cx="3999848" cy="3416430"/>
          </a:xfrm>
          <a:prstGeom prst="rect">
            <a:avLst/>
          </a:prstGeom>
        </p:spPr>
        <p:txBody>
          <a:bodyPr spcFirstLastPara="1" wrap="square" lIns="91425" tIns="91425" rIns="91425" bIns="91425" anchor="t" anchorCtr="0">
            <a:noAutofit/>
          </a:bodyPr>
          <a:lstStyle>
            <a:lvl1pPr marL="414944" lvl="0" indent="-288155">
              <a:spcBef>
                <a:spcPts val="0"/>
              </a:spcBef>
              <a:spcAft>
                <a:spcPts val="0"/>
              </a:spcAft>
              <a:buSzPts val="1400"/>
              <a:buChar char="●"/>
              <a:defRPr sz="1271"/>
            </a:lvl1pPr>
            <a:lvl2pPr marL="829886" lvl="1" indent="-276629">
              <a:spcBef>
                <a:spcPts val="1452"/>
              </a:spcBef>
              <a:spcAft>
                <a:spcPts val="0"/>
              </a:spcAft>
              <a:buSzPts val="1200"/>
              <a:buChar char="○"/>
              <a:defRPr sz="1089"/>
            </a:lvl2pPr>
            <a:lvl3pPr marL="1244830" lvl="2" indent="-276629">
              <a:spcBef>
                <a:spcPts val="1452"/>
              </a:spcBef>
              <a:spcAft>
                <a:spcPts val="0"/>
              </a:spcAft>
              <a:buSzPts val="1200"/>
              <a:buChar char="■"/>
              <a:defRPr sz="1089"/>
            </a:lvl3pPr>
            <a:lvl4pPr marL="1659773" lvl="3" indent="-276629">
              <a:spcBef>
                <a:spcPts val="1452"/>
              </a:spcBef>
              <a:spcAft>
                <a:spcPts val="0"/>
              </a:spcAft>
              <a:buSzPts val="1200"/>
              <a:buChar char="●"/>
              <a:defRPr sz="1089"/>
            </a:lvl4pPr>
            <a:lvl5pPr marL="2074717" lvl="4" indent="-276629">
              <a:spcBef>
                <a:spcPts val="1452"/>
              </a:spcBef>
              <a:spcAft>
                <a:spcPts val="0"/>
              </a:spcAft>
              <a:buSzPts val="1200"/>
              <a:buChar char="○"/>
              <a:defRPr sz="1089"/>
            </a:lvl5pPr>
            <a:lvl6pPr marL="2489660" lvl="5" indent="-276629">
              <a:spcBef>
                <a:spcPts val="1452"/>
              </a:spcBef>
              <a:spcAft>
                <a:spcPts val="0"/>
              </a:spcAft>
              <a:buSzPts val="1200"/>
              <a:buChar char="■"/>
              <a:defRPr sz="1089"/>
            </a:lvl6pPr>
            <a:lvl7pPr marL="2904603" lvl="6" indent="-276629">
              <a:spcBef>
                <a:spcPts val="1452"/>
              </a:spcBef>
              <a:spcAft>
                <a:spcPts val="0"/>
              </a:spcAft>
              <a:buSzPts val="1200"/>
              <a:buChar char="●"/>
              <a:defRPr sz="1089"/>
            </a:lvl7pPr>
            <a:lvl8pPr marL="3319547" lvl="7" indent="-276629">
              <a:spcBef>
                <a:spcPts val="1452"/>
              </a:spcBef>
              <a:spcAft>
                <a:spcPts val="0"/>
              </a:spcAft>
              <a:buSzPts val="1200"/>
              <a:buChar char="○"/>
              <a:defRPr sz="1089"/>
            </a:lvl8pPr>
            <a:lvl9pPr marL="3734489" lvl="8" indent="-276629">
              <a:spcBef>
                <a:spcPts val="1452"/>
              </a:spcBef>
              <a:spcAft>
                <a:spcPts val="1452"/>
              </a:spcAft>
              <a:buSzPts val="1200"/>
              <a:buChar char="■"/>
              <a:defRPr sz="1089"/>
            </a:lvl9pPr>
          </a:lstStyle>
          <a:p>
            <a:endParaRPr/>
          </a:p>
        </p:txBody>
      </p:sp>
      <p:sp>
        <p:nvSpPr>
          <p:cNvPr id="24" name="Google Shape;24;p5"/>
          <p:cNvSpPr txBox="1">
            <a:spLocks noGrp="1"/>
          </p:cNvSpPr>
          <p:nvPr>
            <p:ph type="sldNum" idx="12"/>
          </p:nvPr>
        </p:nvSpPr>
        <p:spPr>
          <a:xfrm>
            <a:off x="8472459" y="4663217"/>
            <a:ext cx="548636" cy="393701"/>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5327266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27" cy="572582"/>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9" y="4663217"/>
            <a:ext cx="548636" cy="393701"/>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8914004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171" cy="755819"/>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178"/>
            </a:lvl1pPr>
            <a:lvl2pPr lvl="1">
              <a:spcBef>
                <a:spcPts val="0"/>
              </a:spcBef>
              <a:spcAft>
                <a:spcPts val="0"/>
              </a:spcAft>
              <a:buSzPts val="2400"/>
              <a:buNone/>
              <a:defRPr sz="2178"/>
            </a:lvl2pPr>
            <a:lvl3pPr lvl="2">
              <a:spcBef>
                <a:spcPts val="0"/>
              </a:spcBef>
              <a:spcAft>
                <a:spcPts val="0"/>
              </a:spcAft>
              <a:buSzPts val="2400"/>
              <a:buNone/>
              <a:defRPr sz="2178"/>
            </a:lvl3pPr>
            <a:lvl4pPr lvl="3">
              <a:spcBef>
                <a:spcPts val="0"/>
              </a:spcBef>
              <a:spcAft>
                <a:spcPts val="0"/>
              </a:spcAft>
              <a:buSzPts val="2400"/>
              <a:buNone/>
              <a:defRPr sz="2178"/>
            </a:lvl4pPr>
            <a:lvl5pPr lvl="4">
              <a:spcBef>
                <a:spcPts val="0"/>
              </a:spcBef>
              <a:spcAft>
                <a:spcPts val="0"/>
              </a:spcAft>
              <a:buSzPts val="2400"/>
              <a:buNone/>
              <a:defRPr sz="2178"/>
            </a:lvl5pPr>
            <a:lvl6pPr lvl="5">
              <a:spcBef>
                <a:spcPts val="0"/>
              </a:spcBef>
              <a:spcAft>
                <a:spcPts val="0"/>
              </a:spcAft>
              <a:buSzPts val="2400"/>
              <a:buNone/>
              <a:defRPr sz="2178"/>
            </a:lvl6pPr>
            <a:lvl7pPr lvl="6">
              <a:spcBef>
                <a:spcPts val="0"/>
              </a:spcBef>
              <a:spcAft>
                <a:spcPts val="0"/>
              </a:spcAft>
              <a:buSzPts val="2400"/>
              <a:buNone/>
              <a:defRPr sz="2178"/>
            </a:lvl7pPr>
            <a:lvl8pPr lvl="7">
              <a:spcBef>
                <a:spcPts val="0"/>
              </a:spcBef>
              <a:spcAft>
                <a:spcPts val="0"/>
              </a:spcAft>
              <a:buSzPts val="2400"/>
              <a:buNone/>
              <a:defRPr sz="2178"/>
            </a:lvl8pPr>
            <a:lvl9pPr lvl="8">
              <a:spcBef>
                <a:spcPts val="0"/>
              </a:spcBef>
              <a:spcAft>
                <a:spcPts val="0"/>
              </a:spcAft>
              <a:buSzPts val="2400"/>
              <a:buNone/>
              <a:defRPr sz="2178"/>
            </a:lvl9pPr>
          </a:lstStyle>
          <a:p>
            <a:endParaRPr/>
          </a:p>
        </p:txBody>
      </p:sp>
      <p:sp>
        <p:nvSpPr>
          <p:cNvPr id="30" name="Google Shape;30;p7"/>
          <p:cNvSpPr txBox="1">
            <a:spLocks noGrp="1"/>
          </p:cNvSpPr>
          <p:nvPr>
            <p:ph type="body" idx="1"/>
          </p:nvPr>
        </p:nvSpPr>
        <p:spPr>
          <a:xfrm>
            <a:off x="311700" y="1389600"/>
            <a:ext cx="2808171" cy="3179284"/>
          </a:xfrm>
          <a:prstGeom prst="rect">
            <a:avLst/>
          </a:prstGeom>
        </p:spPr>
        <p:txBody>
          <a:bodyPr spcFirstLastPara="1" wrap="square" lIns="91425" tIns="91425" rIns="91425" bIns="91425" anchor="t" anchorCtr="0">
            <a:noAutofit/>
          </a:bodyPr>
          <a:lstStyle>
            <a:lvl1pPr marL="414944" lvl="0" indent="-276629">
              <a:spcBef>
                <a:spcPts val="0"/>
              </a:spcBef>
              <a:spcAft>
                <a:spcPts val="0"/>
              </a:spcAft>
              <a:buSzPts val="1200"/>
              <a:buChar char="●"/>
              <a:defRPr sz="1089"/>
            </a:lvl1pPr>
            <a:lvl2pPr marL="829886" lvl="1" indent="-276629">
              <a:spcBef>
                <a:spcPts val="1452"/>
              </a:spcBef>
              <a:spcAft>
                <a:spcPts val="0"/>
              </a:spcAft>
              <a:buSzPts val="1200"/>
              <a:buChar char="○"/>
              <a:defRPr sz="1089"/>
            </a:lvl2pPr>
            <a:lvl3pPr marL="1244830" lvl="2" indent="-276629">
              <a:spcBef>
                <a:spcPts val="1452"/>
              </a:spcBef>
              <a:spcAft>
                <a:spcPts val="0"/>
              </a:spcAft>
              <a:buSzPts val="1200"/>
              <a:buChar char="■"/>
              <a:defRPr sz="1089"/>
            </a:lvl3pPr>
            <a:lvl4pPr marL="1659773" lvl="3" indent="-276629">
              <a:spcBef>
                <a:spcPts val="1452"/>
              </a:spcBef>
              <a:spcAft>
                <a:spcPts val="0"/>
              </a:spcAft>
              <a:buSzPts val="1200"/>
              <a:buChar char="●"/>
              <a:defRPr sz="1089"/>
            </a:lvl4pPr>
            <a:lvl5pPr marL="2074717" lvl="4" indent="-276629">
              <a:spcBef>
                <a:spcPts val="1452"/>
              </a:spcBef>
              <a:spcAft>
                <a:spcPts val="0"/>
              </a:spcAft>
              <a:buSzPts val="1200"/>
              <a:buChar char="○"/>
              <a:defRPr sz="1089"/>
            </a:lvl5pPr>
            <a:lvl6pPr marL="2489660" lvl="5" indent="-276629">
              <a:spcBef>
                <a:spcPts val="1452"/>
              </a:spcBef>
              <a:spcAft>
                <a:spcPts val="0"/>
              </a:spcAft>
              <a:buSzPts val="1200"/>
              <a:buChar char="■"/>
              <a:defRPr sz="1089"/>
            </a:lvl6pPr>
            <a:lvl7pPr marL="2904603" lvl="6" indent="-276629">
              <a:spcBef>
                <a:spcPts val="1452"/>
              </a:spcBef>
              <a:spcAft>
                <a:spcPts val="0"/>
              </a:spcAft>
              <a:buSzPts val="1200"/>
              <a:buChar char="●"/>
              <a:defRPr sz="1089"/>
            </a:lvl7pPr>
            <a:lvl8pPr marL="3319547" lvl="7" indent="-276629">
              <a:spcBef>
                <a:spcPts val="1452"/>
              </a:spcBef>
              <a:spcAft>
                <a:spcPts val="0"/>
              </a:spcAft>
              <a:buSzPts val="1200"/>
              <a:buChar char="○"/>
              <a:defRPr sz="1089"/>
            </a:lvl8pPr>
            <a:lvl9pPr marL="3734489" lvl="8" indent="-276629">
              <a:spcBef>
                <a:spcPts val="1452"/>
              </a:spcBef>
              <a:spcAft>
                <a:spcPts val="1452"/>
              </a:spcAft>
              <a:buSzPts val="1200"/>
              <a:buChar char="■"/>
              <a:defRPr sz="1089"/>
            </a:lvl9pPr>
          </a:lstStyle>
          <a:p>
            <a:endParaRPr/>
          </a:p>
        </p:txBody>
      </p:sp>
      <p:sp>
        <p:nvSpPr>
          <p:cNvPr id="31" name="Google Shape;31;p7"/>
          <p:cNvSpPr txBox="1">
            <a:spLocks noGrp="1"/>
          </p:cNvSpPr>
          <p:nvPr>
            <p:ph type="sldNum" idx="12"/>
          </p:nvPr>
        </p:nvSpPr>
        <p:spPr>
          <a:xfrm>
            <a:off x="8472459" y="4663217"/>
            <a:ext cx="548636" cy="393701"/>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6590685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1" y="450150"/>
            <a:ext cx="6367810" cy="4090841"/>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356"/>
            </a:lvl1pPr>
            <a:lvl2pPr lvl="1">
              <a:spcBef>
                <a:spcPts val="0"/>
              </a:spcBef>
              <a:spcAft>
                <a:spcPts val="0"/>
              </a:spcAft>
              <a:buSzPts val="4800"/>
              <a:buNone/>
              <a:defRPr sz="4356"/>
            </a:lvl2pPr>
            <a:lvl3pPr lvl="2">
              <a:spcBef>
                <a:spcPts val="0"/>
              </a:spcBef>
              <a:spcAft>
                <a:spcPts val="0"/>
              </a:spcAft>
              <a:buSzPts val="4800"/>
              <a:buNone/>
              <a:defRPr sz="4356"/>
            </a:lvl3pPr>
            <a:lvl4pPr lvl="3">
              <a:spcBef>
                <a:spcPts val="0"/>
              </a:spcBef>
              <a:spcAft>
                <a:spcPts val="0"/>
              </a:spcAft>
              <a:buSzPts val="4800"/>
              <a:buNone/>
              <a:defRPr sz="4356"/>
            </a:lvl4pPr>
            <a:lvl5pPr lvl="4">
              <a:spcBef>
                <a:spcPts val="0"/>
              </a:spcBef>
              <a:spcAft>
                <a:spcPts val="0"/>
              </a:spcAft>
              <a:buSzPts val="4800"/>
              <a:buNone/>
              <a:defRPr sz="4356"/>
            </a:lvl5pPr>
            <a:lvl6pPr lvl="5">
              <a:spcBef>
                <a:spcPts val="0"/>
              </a:spcBef>
              <a:spcAft>
                <a:spcPts val="0"/>
              </a:spcAft>
              <a:buSzPts val="4800"/>
              <a:buNone/>
              <a:defRPr sz="4356"/>
            </a:lvl6pPr>
            <a:lvl7pPr lvl="6">
              <a:spcBef>
                <a:spcPts val="0"/>
              </a:spcBef>
              <a:spcAft>
                <a:spcPts val="0"/>
              </a:spcAft>
              <a:buSzPts val="4800"/>
              <a:buNone/>
              <a:defRPr sz="4356"/>
            </a:lvl7pPr>
            <a:lvl8pPr lvl="7">
              <a:spcBef>
                <a:spcPts val="0"/>
              </a:spcBef>
              <a:spcAft>
                <a:spcPts val="0"/>
              </a:spcAft>
              <a:buSzPts val="4800"/>
              <a:buNone/>
              <a:defRPr sz="4356"/>
            </a:lvl8pPr>
            <a:lvl9pPr lvl="8">
              <a:spcBef>
                <a:spcPts val="0"/>
              </a:spcBef>
              <a:spcAft>
                <a:spcPts val="0"/>
              </a:spcAft>
              <a:buSzPts val="4800"/>
              <a:buNone/>
              <a:defRPr sz="4356"/>
            </a:lvl9pPr>
          </a:lstStyle>
          <a:p>
            <a:endParaRPr/>
          </a:p>
        </p:txBody>
      </p:sp>
      <p:sp>
        <p:nvSpPr>
          <p:cNvPr id="34" name="Google Shape;34;p8"/>
          <p:cNvSpPr txBox="1">
            <a:spLocks noGrp="1"/>
          </p:cNvSpPr>
          <p:nvPr>
            <p:ph type="sldNum" idx="12"/>
          </p:nvPr>
        </p:nvSpPr>
        <p:spPr>
          <a:xfrm>
            <a:off x="8472459" y="4663217"/>
            <a:ext cx="548636" cy="393701"/>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0539975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86" cy="5143432"/>
          </a:xfrm>
          <a:prstGeom prst="rect">
            <a:avLst/>
          </a:prstGeom>
          <a:solidFill>
            <a:schemeClr val="lt2"/>
          </a:solidFill>
          <a:ln>
            <a:noFill/>
          </a:ln>
        </p:spPr>
        <p:txBody>
          <a:bodyPr spcFirstLastPara="1" wrap="square" lIns="82974" tIns="82974" rIns="82974" bIns="82974" anchor="ctr" anchorCtr="0">
            <a:noAutofit/>
          </a:bodyPr>
          <a:lstStyle/>
          <a:p>
            <a:pPr marL="0" lvl="0" indent="0" algn="l" rtl="0">
              <a:spcBef>
                <a:spcPts val="0"/>
              </a:spcBef>
              <a:spcAft>
                <a:spcPts val="0"/>
              </a:spcAft>
              <a:buNone/>
            </a:pPr>
            <a:endParaRPr sz="1634"/>
          </a:p>
        </p:txBody>
      </p:sp>
      <p:sp>
        <p:nvSpPr>
          <p:cNvPr id="37" name="Google Shape;37;p9"/>
          <p:cNvSpPr txBox="1">
            <a:spLocks noGrp="1"/>
          </p:cNvSpPr>
          <p:nvPr>
            <p:ph type="title"/>
          </p:nvPr>
        </p:nvSpPr>
        <p:spPr>
          <a:xfrm>
            <a:off x="265501" y="1233175"/>
            <a:ext cx="4045340" cy="1482232"/>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3812"/>
            </a:lvl1pPr>
            <a:lvl2pPr lvl="1" algn="ctr">
              <a:spcBef>
                <a:spcPts val="0"/>
              </a:spcBef>
              <a:spcAft>
                <a:spcPts val="0"/>
              </a:spcAft>
              <a:buSzPts val="4200"/>
              <a:buNone/>
              <a:defRPr sz="3812"/>
            </a:lvl2pPr>
            <a:lvl3pPr lvl="2" algn="ctr">
              <a:spcBef>
                <a:spcPts val="0"/>
              </a:spcBef>
              <a:spcAft>
                <a:spcPts val="0"/>
              </a:spcAft>
              <a:buSzPts val="4200"/>
              <a:buNone/>
              <a:defRPr sz="3812"/>
            </a:lvl3pPr>
            <a:lvl4pPr lvl="3" algn="ctr">
              <a:spcBef>
                <a:spcPts val="0"/>
              </a:spcBef>
              <a:spcAft>
                <a:spcPts val="0"/>
              </a:spcAft>
              <a:buSzPts val="4200"/>
              <a:buNone/>
              <a:defRPr sz="3812"/>
            </a:lvl4pPr>
            <a:lvl5pPr lvl="4" algn="ctr">
              <a:spcBef>
                <a:spcPts val="0"/>
              </a:spcBef>
              <a:spcAft>
                <a:spcPts val="0"/>
              </a:spcAft>
              <a:buSzPts val="4200"/>
              <a:buNone/>
              <a:defRPr sz="3812"/>
            </a:lvl5pPr>
            <a:lvl6pPr lvl="5" algn="ctr">
              <a:spcBef>
                <a:spcPts val="0"/>
              </a:spcBef>
              <a:spcAft>
                <a:spcPts val="0"/>
              </a:spcAft>
              <a:buSzPts val="4200"/>
              <a:buNone/>
              <a:defRPr sz="3812"/>
            </a:lvl6pPr>
            <a:lvl7pPr lvl="6" algn="ctr">
              <a:spcBef>
                <a:spcPts val="0"/>
              </a:spcBef>
              <a:spcAft>
                <a:spcPts val="0"/>
              </a:spcAft>
              <a:buSzPts val="4200"/>
              <a:buNone/>
              <a:defRPr sz="3812"/>
            </a:lvl7pPr>
            <a:lvl8pPr lvl="7" algn="ctr">
              <a:spcBef>
                <a:spcPts val="0"/>
              </a:spcBef>
              <a:spcAft>
                <a:spcPts val="0"/>
              </a:spcAft>
              <a:buSzPts val="4200"/>
              <a:buNone/>
              <a:defRPr sz="3812"/>
            </a:lvl8pPr>
            <a:lvl9pPr lvl="8" algn="ctr">
              <a:spcBef>
                <a:spcPts val="0"/>
              </a:spcBef>
              <a:spcAft>
                <a:spcPts val="0"/>
              </a:spcAft>
              <a:buSzPts val="4200"/>
              <a:buNone/>
              <a:defRPr sz="3812"/>
            </a:lvl9pPr>
          </a:lstStyle>
          <a:p>
            <a:endParaRPr/>
          </a:p>
        </p:txBody>
      </p:sp>
      <p:sp>
        <p:nvSpPr>
          <p:cNvPr id="38" name="Google Shape;38;p9"/>
          <p:cNvSpPr txBox="1">
            <a:spLocks noGrp="1"/>
          </p:cNvSpPr>
          <p:nvPr>
            <p:ph type="subTitle" idx="1"/>
          </p:nvPr>
        </p:nvSpPr>
        <p:spPr>
          <a:xfrm>
            <a:off x="265501" y="2803074"/>
            <a:ext cx="4045340" cy="1235012"/>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906"/>
            </a:lvl1pPr>
            <a:lvl2pPr lvl="1" algn="ctr">
              <a:lnSpc>
                <a:spcPct val="100000"/>
              </a:lnSpc>
              <a:spcBef>
                <a:spcPts val="0"/>
              </a:spcBef>
              <a:spcAft>
                <a:spcPts val="0"/>
              </a:spcAft>
              <a:buSzPts val="2100"/>
              <a:buNone/>
              <a:defRPr sz="1906"/>
            </a:lvl2pPr>
            <a:lvl3pPr lvl="2" algn="ctr">
              <a:lnSpc>
                <a:spcPct val="100000"/>
              </a:lnSpc>
              <a:spcBef>
                <a:spcPts val="0"/>
              </a:spcBef>
              <a:spcAft>
                <a:spcPts val="0"/>
              </a:spcAft>
              <a:buSzPts val="2100"/>
              <a:buNone/>
              <a:defRPr sz="1906"/>
            </a:lvl3pPr>
            <a:lvl4pPr lvl="3" algn="ctr">
              <a:lnSpc>
                <a:spcPct val="100000"/>
              </a:lnSpc>
              <a:spcBef>
                <a:spcPts val="0"/>
              </a:spcBef>
              <a:spcAft>
                <a:spcPts val="0"/>
              </a:spcAft>
              <a:buSzPts val="2100"/>
              <a:buNone/>
              <a:defRPr sz="1906"/>
            </a:lvl4pPr>
            <a:lvl5pPr lvl="4" algn="ctr">
              <a:lnSpc>
                <a:spcPct val="100000"/>
              </a:lnSpc>
              <a:spcBef>
                <a:spcPts val="0"/>
              </a:spcBef>
              <a:spcAft>
                <a:spcPts val="0"/>
              </a:spcAft>
              <a:buSzPts val="2100"/>
              <a:buNone/>
              <a:defRPr sz="1906"/>
            </a:lvl5pPr>
            <a:lvl6pPr lvl="5" algn="ctr">
              <a:lnSpc>
                <a:spcPct val="100000"/>
              </a:lnSpc>
              <a:spcBef>
                <a:spcPts val="0"/>
              </a:spcBef>
              <a:spcAft>
                <a:spcPts val="0"/>
              </a:spcAft>
              <a:buSzPts val="2100"/>
              <a:buNone/>
              <a:defRPr sz="1906"/>
            </a:lvl6pPr>
            <a:lvl7pPr lvl="6" algn="ctr">
              <a:lnSpc>
                <a:spcPct val="100000"/>
              </a:lnSpc>
              <a:spcBef>
                <a:spcPts val="0"/>
              </a:spcBef>
              <a:spcAft>
                <a:spcPts val="0"/>
              </a:spcAft>
              <a:buSzPts val="2100"/>
              <a:buNone/>
              <a:defRPr sz="1906"/>
            </a:lvl7pPr>
            <a:lvl8pPr lvl="7" algn="ctr">
              <a:lnSpc>
                <a:spcPct val="100000"/>
              </a:lnSpc>
              <a:spcBef>
                <a:spcPts val="0"/>
              </a:spcBef>
              <a:spcAft>
                <a:spcPts val="0"/>
              </a:spcAft>
              <a:buSzPts val="2100"/>
              <a:buNone/>
              <a:defRPr sz="1906"/>
            </a:lvl8pPr>
            <a:lvl9pPr lvl="8" algn="ctr">
              <a:lnSpc>
                <a:spcPct val="100000"/>
              </a:lnSpc>
              <a:spcBef>
                <a:spcPts val="0"/>
              </a:spcBef>
              <a:spcAft>
                <a:spcPts val="0"/>
              </a:spcAft>
              <a:buSzPts val="2100"/>
              <a:buNone/>
              <a:defRPr sz="1906"/>
            </a:lvl9pPr>
          </a:lstStyle>
          <a:p>
            <a:endParaRPr/>
          </a:p>
        </p:txBody>
      </p:sp>
      <p:sp>
        <p:nvSpPr>
          <p:cNvPr id="39" name="Google Shape;39;p9"/>
          <p:cNvSpPr txBox="1">
            <a:spLocks noGrp="1"/>
          </p:cNvSpPr>
          <p:nvPr>
            <p:ph type="body" idx="2"/>
          </p:nvPr>
        </p:nvSpPr>
        <p:spPr>
          <a:xfrm>
            <a:off x="4939500" y="724075"/>
            <a:ext cx="3837036" cy="3695234"/>
          </a:xfrm>
          <a:prstGeom prst="rect">
            <a:avLst/>
          </a:prstGeom>
        </p:spPr>
        <p:txBody>
          <a:bodyPr spcFirstLastPara="1" wrap="square" lIns="91425" tIns="91425" rIns="91425" bIns="91425" anchor="ctr" anchorCtr="0">
            <a:noAutofit/>
          </a:bodyPr>
          <a:lstStyle>
            <a:lvl1pPr marL="414944" lvl="0" indent="-311207">
              <a:spcBef>
                <a:spcPts val="0"/>
              </a:spcBef>
              <a:spcAft>
                <a:spcPts val="0"/>
              </a:spcAft>
              <a:buSzPts val="1800"/>
              <a:buChar char="●"/>
              <a:defRPr/>
            </a:lvl1pPr>
            <a:lvl2pPr marL="829886" lvl="1" indent="-288155">
              <a:spcBef>
                <a:spcPts val="1452"/>
              </a:spcBef>
              <a:spcAft>
                <a:spcPts val="0"/>
              </a:spcAft>
              <a:buSzPts val="1400"/>
              <a:buChar char="○"/>
              <a:defRPr/>
            </a:lvl2pPr>
            <a:lvl3pPr marL="1244830" lvl="2" indent="-288155">
              <a:spcBef>
                <a:spcPts val="1452"/>
              </a:spcBef>
              <a:spcAft>
                <a:spcPts val="0"/>
              </a:spcAft>
              <a:buSzPts val="1400"/>
              <a:buChar char="■"/>
              <a:defRPr/>
            </a:lvl3pPr>
            <a:lvl4pPr marL="1659773" lvl="3" indent="-288155">
              <a:spcBef>
                <a:spcPts val="1452"/>
              </a:spcBef>
              <a:spcAft>
                <a:spcPts val="0"/>
              </a:spcAft>
              <a:buSzPts val="1400"/>
              <a:buChar char="●"/>
              <a:defRPr/>
            </a:lvl4pPr>
            <a:lvl5pPr marL="2074717" lvl="4" indent="-288155">
              <a:spcBef>
                <a:spcPts val="1452"/>
              </a:spcBef>
              <a:spcAft>
                <a:spcPts val="0"/>
              </a:spcAft>
              <a:buSzPts val="1400"/>
              <a:buChar char="○"/>
              <a:defRPr/>
            </a:lvl5pPr>
            <a:lvl6pPr marL="2489660" lvl="5" indent="-288155">
              <a:spcBef>
                <a:spcPts val="1452"/>
              </a:spcBef>
              <a:spcAft>
                <a:spcPts val="0"/>
              </a:spcAft>
              <a:buSzPts val="1400"/>
              <a:buChar char="■"/>
              <a:defRPr/>
            </a:lvl6pPr>
            <a:lvl7pPr marL="2904603" lvl="6" indent="-288155">
              <a:spcBef>
                <a:spcPts val="1452"/>
              </a:spcBef>
              <a:spcAft>
                <a:spcPts val="0"/>
              </a:spcAft>
              <a:buSzPts val="1400"/>
              <a:buChar char="●"/>
              <a:defRPr/>
            </a:lvl7pPr>
            <a:lvl8pPr marL="3319547" lvl="7" indent="-288155">
              <a:spcBef>
                <a:spcPts val="1452"/>
              </a:spcBef>
              <a:spcAft>
                <a:spcPts val="0"/>
              </a:spcAft>
              <a:buSzPts val="1400"/>
              <a:buChar char="○"/>
              <a:defRPr/>
            </a:lvl8pPr>
            <a:lvl9pPr marL="3734489" lvl="8" indent="-288155">
              <a:spcBef>
                <a:spcPts val="1452"/>
              </a:spcBef>
              <a:spcAft>
                <a:spcPts val="1452"/>
              </a:spcAft>
              <a:buSzPts val="1400"/>
              <a:buChar char="■"/>
              <a:defRPr/>
            </a:lvl9pPr>
          </a:lstStyle>
          <a:p>
            <a:endParaRPr/>
          </a:p>
        </p:txBody>
      </p:sp>
      <p:sp>
        <p:nvSpPr>
          <p:cNvPr id="40" name="Google Shape;40;p9"/>
          <p:cNvSpPr txBox="1">
            <a:spLocks noGrp="1"/>
          </p:cNvSpPr>
          <p:nvPr>
            <p:ph type="sldNum" idx="12"/>
          </p:nvPr>
        </p:nvSpPr>
        <p:spPr>
          <a:xfrm>
            <a:off x="8472459" y="4663217"/>
            <a:ext cx="548636" cy="393701"/>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0588003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746" cy="604982"/>
          </a:xfrm>
          <a:prstGeom prst="rect">
            <a:avLst/>
          </a:prstGeom>
        </p:spPr>
        <p:txBody>
          <a:bodyPr spcFirstLastPara="1" wrap="square" lIns="91425" tIns="91425" rIns="91425" bIns="91425" anchor="ctr" anchorCtr="0">
            <a:noAutofit/>
          </a:bodyPr>
          <a:lstStyle>
            <a:lvl1pPr marL="414944" lvl="0" indent="-20747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9" y="4663217"/>
            <a:ext cx="548636" cy="393701"/>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4360587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27" cy="1963604"/>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0891"/>
            </a:lvl1pPr>
            <a:lvl2pPr lvl="1" algn="ctr">
              <a:spcBef>
                <a:spcPts val="0"/>
              </a:spcBef>
              <a:spcAft>
                <a:spcPts val="0"/>
              </a:spcAft>
              <a:buSzPts val="12000"/>
              <a:buNone/>
              <a:defRPr sz="10891"/>
            </a:lvl2pPr>
            <a:lvl3pPr lvl="2" algn="ctr">
              <a:spcBef>
                <a:spcPts val="0"/>
              </a:spcBef>
              <a:spcAft>
                <a:spcPts val="0"/>
              </a:spcAft>
              <a:buSzPts val="12000"/>
              <a:buNone/>
              <a:defRPr sz="10891"/>
            </a:lvl3pPr>
            <a:lvl4pPr lvl="3" algn="ctr">
              <a:spcBef>
                <a:spcPts val="0"/>
              </a:spcBef>
              <a:spcAft>
                <a:spcPts val="0"/>
              </a:spcAft>
              <a:buSzPts val="12000"/>
              <a:buNone/>
              <a:defRPr sz="10891"/>
            </a:lvl4pPr>
            <a:lvl5pPr lvl="4" algn="ctr">
              <a:spcBef>
                <a:spcPts val="0"/>
              </a:spcBef>
              <a:spcAft>
                <a:spcPts val="0"/>
              </a:spcAft>
              <a:buSzPts val="12000"/>
              <a:buNone/>
              <a:defRPr sz="10891"/>
            </a:lvl5pPr>
            <a:lvl6pPr lvl="5" algn="ctr">
              <a:spcBef>
                <a:spcPts val="0"/>
              </a:spcBef>
              <a:spcAft>
                <a:spcPts val="0"/>
              </a:spcAft>
              <a:buSzPts val="12000"/>
              <a:buNone/>
              <a:defRPr sz="10891"/>
            </a:lvl6pPr>
            <a:lvl7pPr lvl="6" algn="ctr">
              <a:spcBef>
                <a:spcPts val="0"/>
              </a:spcBef>
              <a:spcAft>
                <a:spcPts val="0"/>
              </a:spcAft>
              <a:buSzPts val="12000"/>
              <a:buNone/>
              <a:defRPr sz="10891"/>
            </a:lvl7pPr>
            <a:lvl8pPr lvl="7" algn="ctr">
              <a:spcBef>
                <a:spcPts val="0"/>
              </a:spcBef>
              <a:spcAft>
                <a:spcPts val="0"/>
              </a:spcAft>
              <a:buSzPts val="12000"/>
              <a:buNone/>
              <a:defRPr sz="10891"/>
            </a:lvl8pPr>
            <a:lvl9pPr lvl="8" algn="ctr">
              <a:spcBef>
                <a:spcPts val="0"/>
              </a:spcBef>
              <a:spcAft>
                <a:spcPts val="0"/>
              </a:spcAft>
              <a:buSzPts val="12000"/>
              <a:buNone/>
              <a:defRPr sz="10891"/>
            </a:lvl9pPr>
          </a:lstStyle>
          <a:p>
            <a:r>
              <a:t>xx%</a:t>
            </a:r>
          </a:p>
        </p:txBody>
      </p:sp>
      <p:sp>
        <p:nvSpPr>
          <p:cNvPr id="46" name="Google Shape;46;p11"/>
          <p:cNvSpPr txBox="1">
            <a:spLocks noGrp="1"/>
          </p:cNvSpPr>
          <p:nvPr>
            <p:ph type="body" idx="1"/>
          </p:nvPr>
        </p:nvSpPr>
        <p:spPr>
          <a:xfrm>
            <a:off x="311700" y="3152225"/>
            <a:ext cx="8520627" cy="1300901"/>
          </a:xfrm>
          <a:prstGeom prst="rect">
            <a:avLst/>
          </a:prstGeom>
        </p:spPr>
        <p:txBody>
          <a:bodyPr spcFirstLastPara="1" wrap="square" lIns="91425" tIns="91425" rIns="91425" bIns="91425" anchor="t" anchorCtr="0">
            <a:noAutofit/>
          </a:bodyPr>
          <a:lstStyle>
            <a:lvl1pPr marL="414944" lvl="0" indent="-311207" algn="ctr">
              <a:spcBef>
                <a:spcPts val="0"/>
              </a:spcBef>
              <a:spcAft>
                <a:spcPts val="0"/>
              </a:spcAft>
              <a:buSzPts val="1800"/>
              <a:buChar char="●"/>
              <a:defRPr/>
            </a:lvl1pPr>
            <a:lvl2pPr marL="829886" lvl="1" indent="-288155" algn="ctr">
              <a:spcBef>
                <a:spcPts val="1452"/>
              </a:spcBef>
              <a:spcAft>
                <a:spcPts val="0"/>
              </a:spcAft>
              <a:buSzPts val="1400"/>
              <a:buChar char="○"/>
              <a:defRPr/>
            </a:lvl2pPr>
            <a:lvl3pPr marL="1244830" lvl="2" indent="-288155" algn="ctr">
              <a:spcBef>
                <a:spcPts val="1452"/>
              </a:spcBef>
              <a:spcAft>
                <a:spcPts val="0"/>
              </a:spcAft>
              <a:buSzPts val="1400"/>
              <a:buChar char="■"/>
              <a:defRPr/>
            </a:lvl3pPr>
            <a:lvl4pPr marL="1659773" lvl="3" indent="-288155" algn="ctr">
              <a:spcBef>
                <a:spcPts val="1452"/>
              </a:spcBef>
              <a:spcAft>
                <a:spcPts val="0"/>
              </a:spcAft>
              <a:buSzPts val="1400"/>
              <a:buChar char="●"/>
              <a:defRPr/>
            </a:lvl4pPr>
            <a:lvl5pPr marL="2074717" lvl="4" indent="-288155" algn="ctr">
              <a:spcBef>
                <a:spcPts val="1452"/>
              </a:spcBef>
              <a:spcAft>
                <a:spcPts val="0"/>
              </a:spcAft>
              <a:buSzPts val="1400"/>
              <a:buChar char="○"/>
              <a:defRPr/>
            </a:lvl5pPr>
            <a:lvl6pPr marL="2489660" lvl="5" indent="-288155" algn="ctr">
              <a:spcBef>
                <a:spcPts val="1452"/>
              </a:spcBef>
              <a:spcAft>
                <a:spcPts val="0"/>
              </a:spcAft>
              <a:buSzPts val="1400"/>
              <a:buChar char="■"/>
              <a:defRPr/>
            </a:lvl6pPr>
            <a:lvl7pPr marL="2904603" lvl="6" indent="-288155" algn="ctr">
              <a:spcBef>
                <a:spcPts val="1452"/>
              </a:spcBef>
              <a:spcAft>
                <a:spcPts val="0"/>
              </a:spcAft>
              <a:buSzPts val="1400"/>
              <a:buChar char="●"/>
              <a:defRPr/>
            </a:lvl7pPr>
            <a:lvl8pPr marL="3319547" lvl="7" indent="-288155" algn="ctr">
              <a:spcBef>
                <a:spcPts val="1452"/>
              </a:spcBef>
              <a:spcAft>
                <a:spcPts val="0"/>
              </a:spcAft>
              <a:buSzPts val="1400"/>
              <a:buChar char="○"/>
              <a:defRPr/>
            </a:lvl8pPr>
            <a:lvl9pPr marL="3734489" lvl="8" indent="-288155" algn="ctr">
              <a:spcBef>
                <a:spcPts val="1452"/>
              </a:spcBef>
              <a:spcAft>
                <a:spcPts val="1452"/>
              </a:spcAft>
              <a:buSzPts val="1400"/>
              <a:buChar char="■"/>
              <a:defRPr/>
            </a:lvl9pPr>
          </a:lstStyle>
          <a:p>
            <a:endParaRPr/>
          </a:p>
        </p:txBody>
      </p:sp>
      <p:sp>
        <p:nvSpPr>
          <p:cNvPr id="47" name="Google Shape;47;p11"/>
          <p:cNvSpPr txBox="1">
            <a:spLocks noGrp="1"/>
          </p:cNvSpPr>
          <p:nvPr>
            <p:ph type="sldNum" idx="12"/>
          </p:nvPr>
        </p:nvSpPr>
        <p:spPr>
          <a:xfrm>
            <a:off x="8472459" y="4663217"/>
            <a:ext cx="548636" cy="393701"/>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35185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211" name="Shape 21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12" name="Shape 21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13" name="Shape 21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15" name="Shape 21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6" name="Shape 21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9" y="4663217"/>
            <a:ext cx="548636" cy="393701"/>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9524175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1597825"/>
            <a:ext cx="7772400" cy="1102520"/>
          </a:xfrm>
          <a:prstGeom prst="rect">
            <a:avLst/>
          </a:prstGeom>
        </p:spPr>
        <p:txBody>
          <a:bodyPr/>
          <a:lstStyle/>
          <a:p>
            <a:r>
              <a:t>Title Text</a:t>
            </a:r>
          </a:p>
        </p:txBody>
      </p:sp>
      <p:sp>
        <p:nvSpPr>
          <p:cNvPr id="12" name="Shape 12"/>
          <p:cNvSpPr>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022" algn="ctr">
              <a:buSzTx/>
              <a:buFontTx/>
              <a:buNone/>
              <a:defRPr>
                <a:solidFill>
                  <a:srgbClr val="888888"/>
                </a:solidFill>
              </a:defRPr>
            </a:lvl2pPr>
            <a:lvl3pPr marL="0" indent="914063" algn="ctr">
              <a:buSzTx/>
              <a:buFontTx/>
              <a:buNone/>
              <a:defRPr>
                <a:solidFill>
                  <a:srgbClr val="888888"/>
                </a:solidFill>
              </a:defRPr>
            </a:lvl3pPr>
            <a:lvl4pPr marL="0" indent="1371090" algn="ctr">
              <a:buSzTx/>
              <a:buFontTx/>
              <a:buNone/>
              <a:defRPr>
                <a:solidFill>
                  <a:srgbClr val="888888"/>
                </a:solidFill>
              </a:defRPr>
            </a:lvl4pPr>
            <a:lvl5pPr marL="0" indent="1828124"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5561842"/>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26303229"/>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24932251"/>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p:spPr>
        <p:txBody>
          <a:bodyPr/>
          <a:lstStyle/>
          <a:p>
            <a:r>
              <a:t>Title Text</a:t>
            </a:r>
          </a:p>
        </p:txBody>
      </p:sp>
      <p:sp>
        <p:nvSpPr>
          <p:cNvPr id="37" name="Shape 37"/>
          <p:cNvSpPr>
            <a:spLocks noGrp="1"/>
          </p:cNvSpPr>
          <p:nvPr>
            <p:ph type="body" sz="half" idx="1"/>
          </p:nvPr>
        </p:nvSpPr>
        <p:spPr>
          <a:xfrm>
            <a:off x="457200" y="900116"/>
            <a:ext cx="4038600" cy="2545557"/>
          </a:xfrm>
          <a:prstGeom prst="rect">
            <a:avLst/>
          </a:prstGeom>
        </p:spPr>
        <p:txBody>
          <a:bodyPr/>
          <a:lstStyle>
            <a:lvl1pPr>
              <a:spcBef>
                <a:spcPts val="600"/>
              </a:spcBef>
              <a:defRPr sz="2800"/>
            </a:lvl1pPr>
            <a:lvl2pPr marL="790283" indent="-333255">
              <a:spcBef>
                <a:spcPts val="600"/>
              </a:spcBef>
              <a:defRPr sz="2800"/>
            </a:lvl2pPr>
            <a:lvl3pPr marL="1233989" indent="-319919">
              <a:spcBef>
                <a:spcPts val="600"/>
              </a:spcBef>
              <a:defRPr sz="2800"/>
            </a:lvl3pPr>
            <a:lvl4pPr marL="1726555" indent="-355465">
              <a:spcBef>
                <a:spcPts val="600"/>
              </a:spcBef>
              <a:defRPr sz="2800"/>
            </a:lvl4pPr>
            <a:lvl5pPr marL="2183590" indent="-355465">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8" name="Shape 3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46097198"/>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5" name="Shape 45"/>
          <p:cNvSpPr>
            <a:spLocks noGrp="1"/>
          </p:cNvSpPr>
          <p:nvPr>
            <p:ph type="title"/>
          </p:nvPr>
        </p:nvSpPr>
        <p:spPr>
          <a:prstGeom prst="rect">
            <a:avLst/>
          </a:prstGeom>
        </p:spPr>
        <p:txBody>
          <a:bodyPr/>
          <a:lstStyle/>
          <a:p>
            <a:r>
              <a:t>Title Text</a:t>
            </a:r>
          </a:p>
        </p:txBody>
      </p:sp>
      <p:sp>
        <p:nvSpPr>
          <p:cNvPr id="46" name="Shape 46"/>
          <p:cNvSpPr>
            <a:spLocks noGrp="1"/>
          </p:cNvSpPr>
          <p:nvPr>
            <p:ph type="body" sz="quarter" idx="1"/>
          </p:nvPr>
        </p:nvSpPr>
        <p:spPr>
          <a:xfrm>
            <a:off x="457200" y="1151336"/>
            <a:ext cx="4040188" cy="479823"/>
          </a:xfrm>
          <a:prstGeom prst="rect">
            <a:avLst/>
          </a:prstGeom>
        </p:spPr>
        <p:txBody>
          <a:bodyPr anchor="b"/>
          <a:lstStyle>
            <a:lvl1pPr marL="0" indent="0">
              <a:spcBef>
                <a:spcPts val="500"/>
              </a:spcBef>
              <a:buSzTx/>
              <a:buFontTx/>
              <a:buNone/>
              <a:defRPr sz="2400" b="1"/>
            </a:lvl1pPr>
            <a:lvl2pPr marL="0" indent="457022">
              <a:spcBef>
                <a:spcPts val="500"/>
              </a:spcBef>
              <a:buSzTx/>
              <a:buFontTx/>
              <a:buNone/>
              <a:defRPr sz="2400" b="1"/>
            </a:lvl2pPr>
            <a:lvl3pPr marL="0" indent="914063">
              <a:spcBef>
                <a:spcPts val="500"/>
              </a:spcBef>
              <a:buSzTx/>
              <a:buFontTx/>
              <a:buNone/>
              <a:defRPr sz="2400" b="1"/>
            </a:lvl3pPr>
            <a:lvl4pPr marL="0" indent="1371090">
              <a:spcBef>
                <a:spcPts val="500"/>
              </a:spcBef>
              <a:buSzTx/>
              <a:buFontTx/>
              <a:buNone/>
              <a:defRPr sz="2400" b="1"/>
            </a:lvl4pPr>
            <a:lvl5pPr marL="0" indent="1828124">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7" name="Shape 47"/>
          <p:cNvSpPr>
            <a:spLocks noGrp="1"/>
          </p:cNvSpPr>
          <p:nvPr>
            <p:ph type="body" sz="quarter" idx="13"/>
          </p:nvPr>
        </p:nvSpPr>
        <p:spPr>
          <a:xfrm>
            <a:off x="4645033" y="1151336"/>
            <a:ext cx="4041776" cy="479823"/>
          </a:xfrm>
          <a:prstGeom prst="rect">
            <a:avLst/>
          </a:prstGeom>
        </p:spPr>
        <p:txBody>
          <a:bodyPr anchor="b"/>
          <a:lstStyle>
            <a:lvl1pPr marL="0" indent="0">
              <a:spcBef>
                <a:spcPts val="375"/>
              </a:spcBef>
              <a:buSzTx/>
              <a:buFontTx/>
              <a:buNone/>
              <a:defRPr sz="2400" b="1"/>
            </a:lvl1pPr>
          </a:lstStyle>
          <a:p>
            <a:pPr marL="0" indent="0">
              <a:spcBef>
                <a:spcPts val="500"/>
              </a:spcBef>
              <a:buSzTx/>
              <a:buFontTx/>
              <a:buNone/>
              <a:defRPr sz="2400" b="1"/>
            </a:pPr>
            <a:endParaRPr/>
          </a:p>
        </p:txBody>
      </p:sp>
      <p:sp>
        <p:nvSpPr>
          <p:cNvPr id="48" name="Shape 4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54908355"/>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5" name="Shape 55"/>
          <p:cNvSpPr>
            <a:spLocks noGrp="1"/>
          </p:cNvSpPr>
          <p:nvPr>
            <p:ph type="title"/>
          </p:nvPr>
        </p:nvSpPr>
        <p:spPr>
          <a:prstGeom prst="rect">
            <a:avLst/>
          </a:prstGeom>
        </p:spPr>
        <p:txBody>
          <a:bodyPr/>
          <a:lstStyle/>
          <a:p>
            <a:r>
              <a:t>Title Text</a:t>
            </a:r>
          </a:p>
        </p:txBody>
      </p:sp>
      <p:sp>
        <p:nvSpPr>
          <p:cNvPr id="56" name="Shape 5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74303669"/>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3" name="Shape 6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0538042"/>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0" name="Shape 70"/>
          <p:cNvSpPr>
            <a:spLocks noGrp="1"/>
          </p:cNvSpPr>
          <p:nvPr>
            <p:ph type="title"/>
          </p:nvPr>
        </p:nvSpPr>
        <p:spPr>
          <a:xfrm>
            <a:off x="457219" y="204788"/>
            <a:ext cx="3008315" cy="871539"/>
          </a:xfrm>
          <a:prstGeom prst="rect">
            <a:avLst/>
          </a:prstGeom>
        </p:spPr>
        <p:txBody>
          <a:bodyPr anchor="b"/>
          <a:lstStyle>
            <a:lvl1pPr algn="l">
              <a:defRPr sz="2000" b="1"/>
            </a:lvl1pPr>
          </a:lstStyle>
          <a:p>
            <a:r>
              <a:t>Title Text</a:t>
            </a:r>
          </a:p>
        </p:txBody>
      </p:sp>
      <p:sp>
        <p:nvSpPr>
          <p:cNvPr id="71" name="Shape 71"/>
          <p:cNvSpPr>
            <a:spLocks noGrp="1"/>
          </p:cNvSpPr>
          <p:nvPr>
            <p:ph type="body" idx="1"/>
          </p:nvPr>
        </p:nvSpPr>
        <p:spPr>
          <a:xfrm>
            <a:off x="3575050" y="204794"/>
            <a:ext cx="5111750" cy="438983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hape 72"/>
          <p:cNvSpPr>
            <a:spLocks noGrp="1"/>
          </p:cNvSpPr>
          <p:nvPr>
            <p:ph type="body" sz="half" idx="13"/>
          </p:nvPr>
        </p:nvSpPr>
        <p:spPr>
          <a:xfrm>
            <a:off x="457219" y="1076328"/>
            <a:ext cx="3008315" cy="3518297"/>
          </a:xfrm>
          <a:prstGeom prst="rect">
            <a:avLst/>
          </a:prstGeom>
        </p:spPr>
        <p:txBody>
          <a:bodyPr/>
          <a:lstStyle>
            <a:lvl1pPr marL="0" indent="0">
              <a:spcBef>
                <a:spcPts val="225"/>
              </a:spcBef>
              <a:buSzTx/>
              <a:buFontTx/>
              <a:buNone/>
              <a:defRPr sz="1400"/>
            </a:lvl1pPr>
          </a:lstStyle>
          <a:p>
            <a:pPr marL="0" indent="0">
              <a:spcBef>
                <a:spcPts val="300"/>
              </a:spcBef>
              <a:buSzTx/>
              <a:buFontTx/>
              <a:buNone/>
              <a:defRPr sz="1400"/>
            </a:pPr>
            <a:endParaRPr/>
          </a:p>
        </p:txBody>
      </p:sp>
      <p:sp>
        <p:nvSpPr>
          <p:cNvPr id="73" name="Shape 7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69284758"/>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0" name="Shape 80"/>
          <p:cNvSpPr>
            <a:spLocks noGrp="1"/>
          </p:cNvSpPr>
          <p:nvPr>
            <p:ph type="title"/>
          </p:nvPr>
        </p:nvSpPr>
        <p:spPr>
          <a:xfrm>
            <a:off x="1792299" y="3600452"/>
            <a:ext cx="5486401" cy="425055"/>
          </a:xfrm>
          <a:prstGeom prst="rect">
            <a:avLst/>
          </a:prstGeom>
        </p:spPr>
        <p:txBody>
          <a:bodyPr anchor="b"/>
          <a:lstStyle>
            <a:lvl1pPr algn="l">
              <a:defRPr sz="2000" b="1"/>
            </a:lvl1pPr>
          </a:lstStyle>
          <a:p>
            <a:r>
              <a:t>Title Text</a:t>
            </a:r>
          </a:p>
        </p:txBody>
      </p:sp>
      <p:sp>
        <p:nvSpPr>
          <p:cNvPr id="81" name="Shape 81"/>
          <p:cNvSpPr>
            <a:spLocks noGrp="1"/>
          </p:cNvSpPr>
          <p:nvPr>
            <p:ph type="pic" sz="half" idx="13"/>
          </p:nvPr>
        </p:nvSpPr>
        <p:spPr>
          <a:xfrm>
            <a:off x="1792299" y="459582"/>
            <a:ext cx="5486401" cy="3086101"/>
          </a:xfrm>
          <a:prstGeom prst="rect">
            <a:avLst/>
          </a:prstGeom>
        </p:spPr>
        <p:txBody>
          <a:bodyPr lIns="91411" rIns="91411">
            <a:noAutofit/>
          </a:bodyPr>
          <a:lstStyle/>
          <a:p>
            <a:endParaRPr/>
          </a:p>
        </p:txBody>
      </p:sp>
      <p:sp>
        <p:nvSpPr>
          <p:cNvPr id="82" name="Shape 82"/>
          <p:cNvSpPr>
            <a:spLocks noGrp="1"/>
          </p:cNvSpPr>
          <p:nvPr>
            <p:ph type="body" sz="quarter" idx="1"/>
          </p:nvPr>
        </p:nvSpPr>
        <p:spPr>
          <a:xfrm>
            <a:off x="1792299" y="4025508"/>
            <a:ext cx="5486401" cy="603648"/>
          </a:xfrm>
          <a:prstGeom prst="rect">
            <a:avLst/>
          </a:prstGeom>
        </p:spPr>
        <p:txBody>
          <a:bodyPr/>
          <a:lstStyle>
            <a:lvl1pPr marL="0" indent="0">
              <a:spcBef>
                <a:spcPts val="300"/>
              </a:spcBef>
              <a:buSzTx/>
              <a:buFontTx/>
              <a:buNone/>
              <a:defRPr sz="1400"/>
            </a:lvl1pPr>
            <a:lvl2pPr marL="0" indent="457022">
              <a:spcBef>
                <a:spcPts val="300"/>
              </a:spcBef>
              <a:buSzTx/>
              <a:buFontTx/>
              <a:buNone/>
              <a:defRPr sz="1400"/>
            </a:lvl2pPr>
            <a:lvl3pPr marL="0" indent="914063">
              <a:spcBef>
                <a:spcPts val="300"/>
              </a:spcBef>
              <a:buSzTx/>
              <a:buFontTx/>
              <a:buNone/>
              <a:defRPr sz="1400"/>
            </a:lvl3pPr>
            <a:lvl4pPr marL="0" indent="1371090">
              <a:spcBef>
                <a:spcPts val="300"/>
              </a:spcBef>
              <a:buSzTx/>
              <a:buFontTx/>
              <a:buNone/>
              <a:defRPr sz="1400"/>
            </a:lvl4pPr>
            <a:lvl5pPr marL="0" indent="1828124">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3" name="Shape 8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28718443"/>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223" name="Shape 22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24" name="Shape 22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25" name="Shape 22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27" name="Shape 22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8" name="Shape 22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0" name="Shape 90"/>
          <p:cNvSpPr>
            <a:spLocks noGrp="1"/>
          </p:cNvSpPr>
          <p:nvPr>
            <p:ph type="title"/>
          </p:nvPr>
        </p:nvSpPr>
        <p:spPr>
          <a:prstGeom prst="rect">
            <a:avLst/>
          </a:prstGeom>
        </p:spPr>
        <p:txBody>
          <a:bodyPr/>
          <a:lstStyle/>
          <a:p>
            <a:r>
              <a:t>Title Text</a:t>
            </a:r>
          </a:p>
        </p:txBody>
      </p:sp>
      <p:sp>
        <p:nvSpPr>
          <p:cNvPr id="91" name="Shape 9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 name="Shape 9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18441281"/>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9" name="Shape 99"/>
          <p:cNvSpPr>
            <a:spLocks noGrp="1"/>
          </p:cNvSpPr>
          <p:nvPr>
            <p:ph type="title"/>
          </p:nvPr>
        </p:nvSpPr>
        <p:spPr>
          <a:xfrm>
            <a:off x="6629400" y="154784"/>
            <a:ext cx="2057400" cy="3290889"/>
          </a:xfrm>
          <a:prstGeom prst="rect">
            <a:avLst/>
          </a:prstGeom>
        </p:spPr>
        <p:txBody>
          <a:bodyPr/>
          <a:lstStyle/>
          <a:p>
            <a:r>
              <a:t>Title Text</a:t>
            </a:r>
          </a:p>
        </p:txBody>
      </p:sp>
      <p:sp>
        <p:nvSpPr>
          <p:cNvPr id="100" name="Shape 100"/>
          <p:cNvSpPr>
            <a:spLocks noGrp="1"/>
          </p:cNvSpPr>
          <p:nvPr>
            <p:ph type="body" idx="1"/>
          </p:nvPr>
        </p:nvSpPr>
        <p:spPr>
          <a:xfrm>
            <a:off x="457200" y="154784"/>
            <a:ext cx="6019800" cy="329088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 name="Shape 10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20492806"/>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108" name="Shape 108"/>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109" name="Shape 109"/>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110" name="Shape 11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sp>
        <p:nvSpPr>
          <p:cNvPr id="111" name="Shape 11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53896981"/>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119" name="Shape 119"/>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120" name="Shape 120"/>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121" name="Shape 12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sp>
        <p:nvSpPr>
          <p:cNvPr id="122" name="Shape 12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3" name="Shape 123"/>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83756779"/>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130" name="Shape 130"/>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131" name="Shape 131"/>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132" name="Shape 13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sp>
        <p:nvSpPr>
          <p:cNvPr id="133" name="Shape 13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4" name="Shape 134"/>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52146440"/>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141" name="Shape 141"/>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142" name="Shape 142"/>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143" name="Shape 14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sp>
        <p:nvSpPr>
          <p:cNvPr id="144" name="Shape 14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67411162"/>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152" name="Shape 152"/>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153" name="Shape 153"/>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154" name="Shape 15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sp>
        <p:nvSpPr>
          <p:cNvPr id="155" name="Shape 15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6" name="Shape 156"/>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18947907"/>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163" name="Shape 163"/>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164" name="Shape 164"/>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165" name="Shape 16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pic>
        <p:nvPicPr>
          <p:cNvPr id="1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167" name="Shape 16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8" name="Shape 168"/>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5747292"/>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175" name="Shape 175"/>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176" name="Shape 176"/>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177" name="Shape 17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pic>
        <p:nvPicPr>
          <p:cNvPr id="1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179" name="Shape 17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0" name="Shape 180"/>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55513120"/>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187" name="Shape 187"/>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188" name="Shape 188"/>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189" name="Shape 18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pic>
        <p:nvPicPr>
          <p:cNvPr id="1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191" name="Shape 19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2" name="Shape 192"/>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31143081"/>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13_Section Header">
    <p:spTree>
      <p:nvGrpSpPr>
        <p:cNvPr id="1" name=""/>
        <p:cNvGrpSpPr/>
        <p:nvPr/>
      </p:nvGrpSpPr>
      <p:grpSpPr>
        <a:xfrm>
          <a:off x="0" y="0"/>
          <a:ext cx="0" cy="0"/>
          <a:chOff x="0" y="0"/>
          <a:chExt cx="0" cy="0"/>
        </a:xfrm>
      </p:grpSpPr>
      <p:sp>
        <p:nvSpPr>
          <p:cNvPr id="235" name="Shape 23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36" name="Shape 23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37" name="Shape 23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39" name="Shape 23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0" name="Shape 24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99" name="Shape 199"/>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200" name="Shape 200"/>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201" name="Shape 20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pic>
        <p:nvPicPr>
          <p:cNvPr id="2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03" name="Shape 20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04" name="Shape 204"/>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5210040"/>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211" name="Shape 211"/>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212" name="Shape 212"/>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213" name="Shape 21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pic>
        <p:nvPicPr>
          <p:cNvPr id="2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15" name="Shape 21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6" name="Shape 216"/>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69636855"/>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223" name="Shape 223"/>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224" name="Shape 224"/>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225" name="Shape 22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pic>
        <p:nvPicPr>
          <p:cNvPr id="2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27" name="Shape 22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8" name="Shape 228"/>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03432503"/>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13_Section Header">
    <p:spTree>
      <p:nvGrpSpPr>
        <p:cNvPr id="1" name=""/>
        <p:cNvGrpSpPr/>
        <p:nvPr/>
      </p:nvGrpSpPr>
      <p:grpSpPr>
        <a:xfrm>
          <a:off x="0" y="0"/>
          <a:ext cx="0" cy="0"/>
          <a:chOff x="0" y="0"/>
          <a:chExt cx="0" cy="0"/>
        </a:xfrm>
      </p:grpSpPr>
      <p:sp>
        <p:nvSpPr>
          <p:cNvPr id="235" name="Shape 235"/>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236" name="Shape 236"/>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237" name="Shape 23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pic>
        <p:nvPicPr>
          <p:cNvPr id="2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39" name="Shape 23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0" name="Shape 240"/>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36573167"/>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247" name="Shape 247"/>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248" name="Shape 248"/>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249" name="Shape 24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pic>
        <p:nvPicPr>
          <p:cNvPr id="2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51" name="Shape 2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2" name="Shape 252"/>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05766773"/>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259" name="Shape 259"/>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260" name="Shape 260"/>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261" name="Shape 26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pic>
        <p:nvPicPr>
          <p:cNvPr id="26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63" name="Shape 26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4" name="Shape 264"/>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38133337"/>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16_Section Header">
    <p:spTree>
      <p:nvGrpSpPr>
        <p:cNvPr id="1" name=""/>
        <p:cNvGrpSpPr/>
        <p:nvPr/>
      </p:nvGrpSpPr>
      <p:grpSpPr>
        <a:xfrm>
          <a:off x="0" y="0"/>
          <a:ext cx="0" cy="0"/>
          <a:chOff x="0" y="0"/>
          <a:chExt cx="0" cy="0"/>
        </a:xfrm>
      </p:grpSpPr>
      <p:sp>
        <p:nvSpPr>
          <p:cNvPr id="271" name="Shape 271"/>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272" name="Shape 272"/>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273" name="Shape 27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pic>
        <p:nvPicPr>
          <p:cNvPr id="27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75" name="Shape 27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6" name="Shape 276"/>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66551194"/>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17_Section Header">
    <p:spTree>
      <p:nvGrpSpPr>
        <p:cNvPr id="1" name=""/>
        <p:cNvGrpSpPr/>
        <p:nvPr/>
      </p:nvGrpSpPr>
      <p:grpSpPr>
        <a:xfrm>
          <a:off x="0" y="0"/>
          <a:ext cx="0" cy="0"/>
          <a:chOff x="0" y="0"/>
          <a:chExt cx="0" cy="0"/>
        </a:xfrm>
      </p:grpSpPr>
      <p:sp>
        <p:nvSpPr>
          <p:cNvPr id="283" name="Shape 283"/>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284" name="Shape 284"/>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285" name="Shape 28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pic>
        <p:nvPicPr>
          <p:cNvPr id="28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87" name="Shape 28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8" name="Shape 288"/>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3546421"/>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18_Section Header">
    <p:spTree>
      <p:nvGrpSpPr>
        <p:cNvPr id="1" name=""/>
        <p:cNvGrpSpPr/>
        <p:nvPr/>
      </p:nvGrpSpPr>
      <p:grpSpPr>
        <a:xfrm>
          <a:off x="0" y="0"/>
          <a:ext cx="0" cy="0"/>
          <a:chOff x="0" y="0"/>
          <a:chExt cx="0" cy="0"/>
        </a:xfrm>
      </p:grpSpPr>
      <p:sp>
        <p:nvSpPr>
          <p:cNvPr id="295" name="Shape 295"/>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296" name="Shape 296"/>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297" name="Shape 29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pic>
        <p:nvPicPr>
          <p:cNvPr id="29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99" name="Shape 29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0" name="Shape 300"/>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78598881"/>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307" name="Shape 307"/>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308" name="Shape 308"/>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309" name="Shape 30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pic>
        <p:nvPicPr>
          <p:cNvPr id="31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11" name="Shape 31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2" name="Shape 312"/>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59414242"/>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247" name="Shape 24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48" name="Shape 24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49" name="Shape 24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51" name="Shape 2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2" name="Shape 25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20_Section Header">
    <p:spTree>
      <p:nvGrpSpPr>
        <p:cNvPr id="1" name=""/>
        <p:cNvGrpSpPr/>
        <p:nvPr/>
      </p:nvGrpSpPr>
      <p:grpSpPr>
        <a:xfrm>
          <a:off x="0" y="0"/>
          <a:ext cx="0" cy="0"/>
          <a:chOff x="0" y="0"/>
          <a:chExt cx="0" cy="0"/>
        </a:xfrm>
      </p:grpSpPr>
      <p:sp>
        <p:nvSpPr>
          <p:cNvPr id="319" name="Shape 319"/>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320" name="Shape 320"/>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321" name="Shape 32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pic>
        <p:nvPicPr>
          <p:cNvPr id="32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23" name="Shape 32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4" name="Shape 324"/>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95702179"/>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331" name="Shape 331"/>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332" name="Shape 332"/>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333" name="Shape 33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pic>
        <p:nvPicPr>
          <p:cNvPr id="33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35" name="Shape 33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6" name="Shape 336"/>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64545563"/>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22_Section Header">
    <p:spTree>
      <p:nvGrpSpPr>
        <p:cNvPr id="1" name=""/>
        <p:cNvGrpSpPr/>
        <p:nvPr/>
      </p:nvGrpSpPr>
      <p:grpSpPr>
        <a:xfrm>
          <a:off x="0" y="0"/>
          <a:ext cx="0" cy="0"/>
          <a:chOff x="0" y="0"/>
          <a:chExt cx="0" cy="0"/>
        </a:xfrm>
      </p:grpSpPr>
      <p:sp>
        <p:nvSpPr>
          <p:cNvPr id="343" name="Shape 343"/>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344" name="Shape 344"/>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345" name="Shape 34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pic>
        <p:nvPicPr>
          <p:cNvPr id="34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47" name="Shape 34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8" name="Shape 348"/>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57496948"/>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23_Section Header">
    <p:spTree>
      <p:nvGrpSpPr>
        <p:cNvPr id="1" name=""/>
        <p:cNvGrpSpPr/>
        <p:nvPr/>
      </p:nvGrpSpPr>
      <p:grpSpPr>
        <a:xfrm>
          <a:off x="0" y="0"/>
          <a:ext cx="0" cy="0"/>
          <a:chOff x="0" y="0"/>
          <a:chExt cx="0" cy="0"/>
        </a:xfrm>
      </p:grpSpPr>
      <p:sp>
        <p:nvSpPr>
          <p:cNvPr id="355" name="Shape 355"/>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356" name="Shape 356"/>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357" name="Shape 35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pic>
        <p:nvPicPr>
          <p:cNvPr id="35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59" name="Shape 35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60" name="Shape 360"/>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93128153"/>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24_Section Header">
    <p:spTree>
      <p:nvGrpSpPr>
        <p:cNvPr id="1" name=""/>
        <p:cNvGrpSpPr/>
        <p:nvPr/>
      </p:nvGrpSpPr>
      <p:grpSpPr>
        <a:xfrm>
          <a:off x="0" y="0"/>
          <a:ext cx="0" cy="0"/>
          <a:chOff x="0" y="0"/>
          <a:chExt cx="0" cy="0"/>
        </a:xfrm>
      </p:grpSpPr>
      <p:sp>
        <p:nvSpPr>
          <p:cNvPr id="367" name="Shape 367"/>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368" name="Shape 368"/>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369" name="Shape 36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pic>
        <p:nvPicPr>
          <p:cNvPr id="37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71" name="Shape 37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72" name="Shape 372"/>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8562704"/>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25_Section Header">
    <p:spTree>
      <p:nvGrpSpPr>
        <p:cNvPr id="1" name=""/>
        <p:cNvGrpSpPr/>
        <p:nvPr/>
      </p:nvGrpSpPr>
      <p:grpSpPr>
        <a:xfrm>
          <a:off x="0" y="0"/>
          <a:ext cx="0" cy="0"/>
          <a:chOff x="0" y="0"/>
          <a:chExt cx="0" cy="0"/>
        </a:xfrm>
      </p:grpSpPr>
      <p:sp>
        <p:nvSpPr>
          <p:cNvPr id="379" name="Shape 379"/>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380" name="Shape 380"/>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381" name="Shape 38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pic>
        <p:nvPicPr>
          <p:cNvPr id="38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83" name="Shape 38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84" name="Shape 384"/>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15220172"/>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26_Section Header">
    <p:spTree>
      <p:nvGrpSpPr>
        <p:cNvPr id="1" name=""/>
        <p:cNvGrpSpPr/>
        <p:nvPr/>
      </p:nvGrpSpPr>
      <p:grpSpPr>
        <a:xfrm>
          <a:off x="0" y="0"/>
          <a:ext cx="0" cy="0"/>
          <a:chOff x="0" y="0"/>
          <a:chExt cx="0" cy="0"/>
        </a:xfrm>
      </p:grpSpPr>
      <p:sp>
        <p:nvSpPr>
          <p:cNvPr id="391" name="Shape 391"/>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392" name="Shape 392"/>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393" name="Shape 39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pic>
        <p:nvPicPr>
          <p:cNvPr id="39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95" name="Shape 39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6" name="Shape 396"/>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81281625"/>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27_Section Header">
    <p:spTree>
      <p:nvGrpSpPr>
        <p:cNvPr id="1" name=""/>
        <p:cNvGrpSpPr/>
        <p:nvPr/>
      </p:nvGrpSpPr>
      <p:grpSpPr>
        <a:xfrm>
          <a:off x="0" y="0"/>
          <a:ext cx="0" cy="0"/>
          <a:chOff x="0" y="0"/>
          <a:chExt cx="0" cy="0"/>
        </a:xfrm>
      </p:grpSpPr>
      <p:sp>
        <p:nvSpPr>
          <p:cNvPr id="403" name="Shape 403"/>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404" name="Shape 404"/>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405" name="Shape 40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pic>
        <p:nvPicPr>
          <p:cNvPr id="40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07" name="Shape 40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8" name="Shape 408"/>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13699197"/>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28_Section Header">
    <p:spTree>
      <p:nvGrpSpPr>
        <p:cNvPr id="1" name=""/>
        <p:cNvGrpSpPr/>
        <p:nvPr/>
      </p:nvGrpSpPr>
      <p:grpSpPr>
        <a:xfrm>
          <a:off x="0" y="0"/>
          <a:ext cx="0" cy="0"/>
          <a:chOff x="0" y="0"/>
          <a:chExt cx="0" cy="0"/>
        </a:xfrm>
      </p:grpSpPr>
      <p:sp>
        <p:nvSpPr>
          <p:cNvPr id="415" name="Shape 415"/>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416" name="Shape 416"/>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417" name="Shape 41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pic>
        <p:nvPicPr>
          <p:cNvPr id="41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19" name="Shape 41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20" name="Shape 420"/>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11553902"/>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29_Section Header">
    <p:spTree>
      <p:nvGrpSpPr>
        <p:cNvPr id="1" name=""/>
        <p:cNvGrpSpPr/>
        <p:nvPr/>
      </p:nvGrpSpPr>
      <p:grpSpPr>
        <a:xfrm>
          <a:off x="0" y="0"/>
          <a:ext cx="0" cy="0"/>
          <a:chOff x="0" y="0"/>
          <a:chExt cx="0" cy="0"/>
        </a:xfrm>
      </p:grpSpPr>
      <p:sp>
        <p:nvSpPr>
          <p:cNvPr id="427" name="Shape 427"/>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428" name="Shape 428"/>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429" name="Shape 42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pic>
        <p:nvPicPr>
          <p:cNvPr id="43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31" name="Shape 43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2" name="Shape 432"/>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5511295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259" name="Shape 25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60" name="Shape 26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61" name="Shape 26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6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63" name="Shape 26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4" name="Shape 26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30_Section Header">
    <p:spTree>
      <p:nvGrpSpPr>
        <p:cNvPr id="1" name=""/>
        <p:cNvGrpSpPr/>
        <p:nvPr/>
      </p:nvGrpSpPr>
      <p:grpSpPr>
        <a:xfrm>
          <a:off x="0" y="0"/>
          <a:ext cx="0" cy="0"/>
          <a:chOff x="0" y="0"/>
          <a:chExt cx="0" cy="0"/>
        </a:xfrm>
      </p:grpSpPr>
      <p:sp>
        <p:nvSpPr>
          <p:cNvPr id="439" name="Shape 439"/>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440" name="Shape 440"/>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441" name="Shape 44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pic>
        <p:nvPicPr>
          <p:cNvPr id="44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43" name="Shape 44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4" name="Shape 444"/>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97759334"/>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31_Section Header">
    <p:spTree>
      <p:nvGrpSpPr>
        <p:cNvPr id="1" name=""/>
        <p:cNvGrpSpPr/>
        <p:nvPr/>
      </p:nvGrpSpPr>
      <p:grpSpPr>
        <a:xfrm>
          <a:off x="0" y="0"/>
          <a:ext cx="0" cy="0"/>
          <a:chOff x="0" y="0"/>
          <a:chExt cx="0" cy="0"/>
        </a:xfrm>
      </p:grpSpPr>
      <p:sp>
        <p:nvSpPr>
          <p:cNvPr id="451" name="Shape 451"/>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452" name="Shape 452"/>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453" name="Shape 45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pic>
        <p:nvPicPr>
          <p:cNvPr id="45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55" name="Shape 45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6" name="Shape 456"/>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64093684"/>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32_Section Header">
    <p:spTree>
      <p:nvGrpSpPr>
        <p:cNvPr id="1" name=""/>
        <p:cNvGrpSpPr/>
        <p:nvPr/>
      </p:nvGrpSpPr>
      <p:grpSpPr>
        <a:xfrm>
          <a:off x="0" y="0"/>
          <a:ext cx="0" cy="0"/>
          <a:chOff x="0" y="0"/>
          <a:chExt cx="0" cy="0"/>
        </a:xfrm>
      </p:grpSpPr>
      <p:sp>
        <p:nvSpPr>
          <p:cNvPr id="463" name="Shape 463"/>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464" name="Shape 464"/>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465" name="Shape 46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pic>
        <p:nvPicPr>
          <p:cNvPr id="4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67" name="Shape 46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68" name="Shape 468"/>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67206446"/>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33_Section Header">
    <p:spTree>
      <p:nvGrpSpPr>
        <p:cNvPr id="1" name=""/>
        <p:cNvGrpSpPr/>
        <p:nvPr/>
      </p:nvGrpSpPr>
      <p:grpSpPr>
        <a:xfrm>
          <a:off x="0" y="0"/>
          <a:ext cx="0" cy="0"/>
          <a:chOff x="0" y="0"/>
          <a:chExt cx="0" cy="0"/>
        </a:xfrm>
      </p:grpSpPr>
      <p:sp>
        <p:nvSpPr>
          <p:cNvPr id="475" name="Shape 475"/>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476" name="Shape 476"/>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477" name="Shape 47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pic>
        <p:nvPicPr>
          <p:cNvPr id="4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79" name="Shape 47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80" name="Shape 480"/>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16802067"/>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45_Section Header">
    <p:spTree>
      <p:nvGrpSpPr>
        <p:cNvPr id="1" name=""/>
        <p:cNvGrpSpPr/>
        <p:nvPr/>
      </p:nvGrpSpPr>
      <p:grpSpPr>
        <a:xfrm>
          <a:off x="0" y="0"/>
          <a:ext cx="0" cy="0"/>
          <a:chOff x="0" y="0"/>
          <a:chExt cx="0" cy="0"/>
        </a:xfrm>
      </p:grpSpPr>
      <p:sp>
        <p:nvSpPr>
          <p:cNvPr id="487" name="Shape 487"/>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488" name="Shape 488"/>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489" name="Shape 48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pic>
        <p:nvPicPr>
          <p:cNvPr id="4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91" name="Shape 49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2" name="Shape 492"/>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43633697"/>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46_Section Header">
    <p:spTree>
      <p:nvGrpSpPr>
        <p:cNvPr id="1" name=""/>
        <p:cNvGrpSpPr/>
        <p:nvPr/>
      </p:nvGrpSpPr>
      <p:grpSpPr>
        <a:xfrm>
          <a:off x="0" y="0"/>
          <a:ext cx="0" cy="0"/>
          <a:chOff x="0" y="0"/>
          <a:chExt cx="0" cy="0"/>
        </a:xfrm>
      </p:grpSpPr>
      <p:sp>
        <p:nvSpPr>
          <p:cNvPr id="499" name="Shape 499"/>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500" name="Shape 500"/>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501" name="Shape 50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pic>
        <p:nvPicPr>
          <p:cNvPr id="5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03" name="Shape 50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04" name="Shape 504"/>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36267627"/>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47_Section Header">
    <p:spTree>
      <p:nvGrpSpPr>
        <p:cNvPr id="1" name=""/>
        <p:cNvGrpSpPr/>
        <p:nvPr/>
      </p:nvGrpSpPr>
      <p:grpSpPr>
        <a:xfrm>
          <a:off x="0" y="0"/>
          <a:ext cx="0" cy="0"/>
          <a:chOff x="0" y="0"/>
          <a:chExt cx="0" cy="0"/>
        </a:xfrm>
      </p:grpSpPr>
      <p:sp>
        <p:nvSpPr>
          <p:cNvPr id="511" name="Shape 511"/>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512" name="Shape 512"/>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513" name="Shape 51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pic>
        <p:nvPicPr>
          <p:cNvPr id="5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15" name="Shape 51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16" name="Shape 516"/>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13593630"/>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48_Section Header">
    <p:spTree>
      <p:nvGrpSpPr>
        <p:cNvPr id="1" name=""/>
        <p:cNvGrpSpPr/>
        <p:nvPr/>
      </p:nvGrpSpPr>
      <p:grpSpPr>
        <a:xfrm>
          <a:off x="0" y="0"/>
          <a:ext cx="0" cy="0"/>
          <a:chOff x="0" y="0"/>
          <a:chExt cx="0" cy="0"/>
        </a:xfrm>
      </p:grpSpPr>
      <p:sp>
        <p:nvSpPr>
          <p:cNvPr id="523" name="Shape 523"/>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524" name="Shape 524"/>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525" name="Shape 52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pic>
        <p:nvPicPr>
          <p:cNvPr id="5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27" name="Shape 52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28" name="Shape 528"/>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30266247"/>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49_Section Header">
    <p:spTree>
      <p:nvGrpSpPr>
        <p:cNvPr id="1" name=""/>
        <p:cNvGrpSpPr/>
        <p:nvPr/>
      </p:nvGrpSpPr>
      <p:grpSpPr>
        <a:xfrm>
          <a:off x="0" y="0"/>
          <a:ext cx="0" cy="0"/>
          <a:chOff x="0" y="0"/>
          <a:chExt cx="0" cy="0"/>
        </a:xfrm>
      </p:grpSpPr>
      <p:sp>
        <p:nvSpPr>
          <p:cNvPr id="535" name="Shape 535"/>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536" name="Shape 536"/>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537" name="Shape 53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pic>
        <p:nvPicPr>
          <p:cNvPr id="5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39" name="Shape 53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0" name="Shape 540"/>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06035568"/>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50_Section Header">
    <p:spTree>
      <p:nvGrpSpPr>
        <p:cNvPr id="1" name=""/>
        <p:cNvGrpSpPr/>
        <p:nvPr/>
      </p:nvGrpSpPr>
      <p:grpSpPr>
        <a:xfrm>
          <a:off x="0" y="0"/>
          <a:ext cx="0" cy="0"/>
          <a:chOff x="0" y="0"/>
          <a:chExt cx="0" cy="0"/>
        </a:xfrm>
      </p:grpSpPr>
      <p:sp>
        <p:nvSpPr>
          <p:cNvPr id="547" name="Shape 547"/>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548" name="Shape 548"/>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549" name="Shape 54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pic>
        <p:nvPicPr>
          <p:cNvPr id="5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51" name="Shape 5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52" name="Shape 552"/>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06136619"/>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16_Section Header">
    <p:spTree>
      <p:nvGrpSpPr>
        <p:cNvPr id="1" name=""/>
        <p:cNvGrpSpPr/>
        <p:nvPr/>
      </p:nvGrpSpPr>
      <p:grpSpPr>
        <a:xfrm>
          <a:off x="0" y="0"/>
          <a:ext cx="0" cy="0"/>
          <a:chOff x="0" y="0"/>
          <a:chExt cx="0" cy="0"/>
        </a:xfrm>
      </p:grpSpPr>
      <p:sp>
        <p:nvSpPr>
          <p:cNvPr id="271" name="Shape 27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72" name="Shape 27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73" name="Shape 27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7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75" name="Shape 27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6" name="Shape 27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559" name="Shape 559"/>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485314"/>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66" name="Shape 566"/>
          <p:cNvSpPr>
            <a:spLocks noGrp="1"/>
          </p:cNvSpPr>
          <p:nvPr>
            <p:ph type="title"/>
          </p:nvPr>
        </p:nvSpPr>
        <p:spPr>
          <a:xfrm>
            <a:off x="685800" y="1597828"/>
            <a:ext cx="7772400" cy="1102520"/>
          </a:xfrm>
          <a:prstGeom prst="rect">
            <a:avLst/>
          </a:prstGeom>
        </p:spPr>
        <p:txBody>
          <a:bodyPr/>
          <a:lstStyle/>
          <a:p>
            <a:r>
              <a:t>Title Text</a:t>
            </a:r>
          </a:p>
        </p:txBody>
      </p:sp>
      <p:sp>
        <p:nvSpPr>
          <p:cNvPr id="567" name="Shape 567"/>
          <p:cNvSpPr>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022" algn="ctr">
              <a:buSzTx/>
              <a:buFontTx/>
              <a:buNone/>
              <a:defRPr>
                <a:solidFill>
                  <a:srgbClr val="888888"/>
                </a:solidFill>
              </a:defRPr>
            </a:lvl2pPr>
            <a:lvl3pPr marL="0" indent="914063" algn="ctr">
              <a:buSzTx/>
              <a:buFontTx/>
              <a:buNone/>
              <a:defRPr>
                <a:solidFill>
                  <a:srgbClr val="888888"/>
                </a:solidFill>
              </a:defRPr>
            </a:lvl3pPr>
            <a:lvl4pPr marL="0" indent="1371090" algn="ctr">
              <a:buSzTx/>
              <a:buFontTx/>
              <a:buNone/>
              <a:defRPr>
                <a:solidFill>
                  <a:srgbClr val="888888"/>
                </a:solidFill>
              </a:defRPr>
            </a:lvl4pPr>
            <a:lvl5pPr marL="0" indent="1828124"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68" name="Shape 568"/>
          <p:cNvSpPr>
            <a:spLocks noGrp="1"/>
          </p:cNvSpPr>
          <p:nvPr>
            <p:ph type="sldNum" sz="quarter" idx="2"/>
          </p:nvPr>
        </p:nvSpPr>
        <p:spPr>
          <a:prstGeom prst="rect">
            <a:avLst/>
          </a:prstGeom>
        </p:spPr>
        <p:txBody>
          <a:bodyPr/>
          <a:lstStyle>
            <a:lvl1pPr defTabSz="457022"/>
          </a:lstStyle>
          <a:p>
            <a:fld id="{86CB4B4D-7CA3-9044-876B-883B54F8677D}" type="slidenum">
              <a:t>‹#›</a:t>
            </a:fld>
            <a:endParaRPr/>
          </a:p>
        </p:txBody>
      </p:sp>
    </p:spTree>
    <p:extLst>
      <p:ext uri="{BB962C8B-B14F-4D97-AF65-F5344CB8AC3E}">
        <p14:creationId xmlns:p14="http://schemas.microsoft.com/office/powerpoint/2010/main" val="2999402075"/>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584" name="Shape 584"/>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84467000"/>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591" name="Shape 591"/>
          <p:cNvSpPr>
            <a:spLocks noGrp="1"/>
          </p:cNvSpPr>
          <p:nvPr>
            <p:ph type="title"/>
          </p:nvPr>
        </p:nvSpPr>
        <p:spPr>
          <a:prstGeom prst="rect">
            <a:avLst/>
          </a:prstGeom>
        </p:spPr>
        <p:txBody>
          <a:bodyPr/>
          <a:lstStyle/>
          <a:p>
            <a:r>
              <a:t>Title Text</a:t>
            </a:r>
          </a:p>
        </p:txBody>
      </p:sp>
      <p:sp>
        <p:nvSpPr>
          <p:cNvPr id="592" name="Shape 592"/>
          <p:cNvSpPr>
            <a:spLocks noGrp="1"/>
          </p:cNvSpPr>
          <p:nvPr>
            <p:ph type="body" sz="half" idx="1"/>
          </p:nvPr>
        </p:nvSpPr>
        <p:spPr>
          <a:xfrm>
            <a:off x="457200" y="900116"/>
            <a:ext cx="4038600" cy="2545557"/>
          </a:xfrm>
          <a:prstGeom prst="rect">
            <a:avLst/>
          </a:prstGeom>
        </p:spPr>
        <p:txBody>
          <a:bodyPr/>
          <a:lstStyle>
            <a:lvl1pPr>
              <a:spcBef>
                <a:spcPts val="600"/>
              </a:spcBef>
              <a:defRPr sz="2800"/>
            </a:lvl1pPr>
            <a:lvl2pPr marL="790283" indent="-333255">
              <a:spcBef>
                <a:spcPts val="600"/>
              </a:spcBef>
              <a:defRPr sz="2800"/>
            </a:lvl2pPr>
            <a:lvl3pPr marL="1233989" indent="-319919">
              <a:spcBef>
                <a:spcPts val="600"/>
              </a:spcBef>
              <a:defRPr sz="2800"/>
            </a:lvl3pPr>
            <a:lvl4pPr marL="1726555" indent="-355465">
              <a:spcBef>
                <a:spcPts val="600"/>
              </a:spcBef>
              <a:defRPr sz="2800"/>
            </a:lvl4pPr>
            <a:lvl5pPr marL="2183590" indent="-355465">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93" name="Shape 593"/>
          <p:cNvSpPr>
            <a:spLocks noGrp="1"/>
          </p:cNvSpPr>
          <p:nvPr>
            <p:ph type="sldNum" sz="quarter" idx="2"/>
          </p:nvPr>
        </p:nvSpPr>
        <p:spPr>
          <a:prstGeom prst="rect">
            <a:avLst/>
          </a:prstGeom>
        </p:spPr>
        <p:txBody>
          <a:bodyPr/>
          <a:lstStyle>
            <a:lvl1pPr defTabSz="457022"/>
          </a:lstStyle>
          <a:p>
            <a:fld id="{86CB4B4D-7CA3-9044-876B-883B54F8677D}" type="slidenum">
              <a:t>‹#›</a:t>
            </a:fld>
            <a:endParaRPr/>
          </a:p>
        </p:txBody>
      </p:sp>
    </p:spTree>
    <p:extLst>
      <p:ext uri="{BB962C8B-B14F-4D97-AF65-F5344CB8AC3E}">
        <p14:creationId xmlns:p14="http://schemas.microsoft.com/office/powerpoint/2010/main" val="3816236240"/>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600" name="Shape 600"/>
          <p:cNvSpPr>
            <a:spLocks noGrp="1"/>
          </p:cNvSpPr>
          <p:nvPr>
            <p:ph type="title"/>
          </p:nvPr>
        </p:nvSpPr>
        <p:spPr>
          <a:prstGeom prst="rect">
            <a:avLst/>
          </a:prstGeom>
        </p:spPr>
        <p:txBody>
          <a:bodyPr/>
          <a:lstStyle/>
          <a:p>
            <a:r>
              <a:t>Title Text</a:t>
            </a:r>
          </a:p>
        </p:txBody>
      </p:sp>
      <p:sp>
        <p:nvSpPr>
          <p:cNvPr id="601" name="Shape 601"/>
          <p:cNvSpPr>
            <a:spLocks noGrp="1"/>
          </p:cNvSpPr>
          <p:nvPr>
            <p:ph type="body" sz="quarter" idx="1"/>
          </p:nvPr>
        </p:nvSpPr>
        <p:spPr>
          <a:xfrm>
            <a:off x="457200" y="1151336"/>
            <a:ext cx="4040188" cy="479823"/>
          </a:xfrm>
          <a:prstGeom prst="rect">
            <a:avLst/>
          </a:prstGeom>
        </p:spPr>
        <p:txBody>
          <a:bodyPr anchor="b"/>
          <a:lstStyle>
            <a:lvl1pPr marL="0" indent="0">
              <a:spcBef>
                <a:spcPts val="500"/>
              </a:spcBef>
              <a:buSzTx/>
              <a:buFontTx/>
              <a:buNone/>
              <a:defRPr sz="2400" b="1"/>
            </a:lvl1pPr>
            <a:lvl2pPr marL="0" indent="457022">
              <a:spcBef>
                <a:spcPts val="500"/>
              </a:spcBef>
              <a:buSzTx/>
              <a:buFontTx/>
              <a:buNone/>
              <a:defRPr sz="2400" b="1"/>
            </a:lvl2pPr>
            <a:lvl3pPr marL="0" indent="914063">
              <a:spcBef>
                <a:spcPts val="500"/>
              </a:spcBef>
              <a:buSzTx/>
              <a:buFontTx/>
              <a:buNone/>
              <a:defRPr sz="2400" b="1"/>
            </a:lvl3pPr>
            <a:lvl4pPr marL="0" indent="1371090">
              <a:spcBef>
                <a:spcPts val="500"/>
              </a:spcBef>
              <a:buSzTx/>
              <a:buFontTx/>
              <a:buNone/>
              <a:defRPr sz="2400" b="1"/>
            </a:lvl4pPr>
            <a:lvl5pPr marL="0" indent="1828124">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02" name="Shape 602"/>
          <p:cNvSpPr>
            <a:spLocks noGrp="1"/>
          </p:cNvSpPr>
          <p:nvPr>
            <p:ph type="body" sz="quarter" idx="13"/>
          </p:nvPr>
        </p:nvSpPr>
        <p:spPr>
          <a:xfrm>
            <a:off x="4645033" y="1151336"/>
            <a:ext cx="4041776" cy="479823"/>
          </a:xfrm>
          <a:prstGeom prst="rect">
            <a:avLst/>
          </a:prstGeom>
        </p:spPr>
        <p:txBody>
          <a:bodyPr anchor="b"/>
          <a:lstStyle>
            <a:lvl1pPr marL="0" indent="0">
              <a:spcBef>
                <a:spcPts val="375"/>
              </a:spcBef>
              <a:buSzTx/>
              <a:buFontTx/>
              <a:buNone/>
              <a:defRPr sz="2400" b="1"/>
            </a:lvl1pPr>
          </a:lstStyle>
          <a:p>
            <a:pPr marL="0" indent="0">
              <a:spcBef>
                <a:spcPts val="500"/>
              </a:spcBef>
              <a:buSzTx/>
              <a:buFontTx/>
              <a:buNone/>
              <a:defRPr sz="2400" b="1"/>
            </a:pPr>
            <a:endParaRPr/>
          </a:p>
        </p:txBody>
      </p:sp>
      <p:sp>
        <p:nvSpPr>
          <p:cNvPr id="603" name="Shape 603"/>
          <p:cNvSpPr>
            <a:spLocks noGrp="1"/>
          </p:cNvSpPr>
          <p:nvPr>
            <p:ph type="sldNum" sz="quarter" idx="2"/>
          </p:nvPr>
        </p:nvSpPr>
        <p:spPr>
          <a:prstGeom prst="rect">
            <a:avLst/>
          </a:prstGeom>
        </p:spPr>
        <p:txBody>
          <a:bodyPr/>
          <a:lstStyle>
            <a:lvl1pPr defTabSz="457022"/>
          </a:lstStyle>
          <a:p>
            <a:fld id="{86CB4B4D-7CA3-9044-876B-883B54F8677D}" type="slidenum">
              <a:t>‹#›</a:t>
            </a:fld>
            <a:endParaRPr/>
          </a:p>
        </p:txBody>
      </p:sp>
    </p:spTree>
    <p:extLst>
      <p:ext uri="{BB962C8B-B14F-4D97-AF65-F5344CB8AC3E}">
        <p14:creationId xmlns:p14="http://schemas.microsoft.com/office/powerpoint/2010/main" val="2247224573"/>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610" name="Shape 610"/>
          <p:cNvSpPr>
            <a:spLocks noGrp="1"/>
          </p:cNvSpPr>
          <p:nvPr>
            <p:ph type="title"/>
          </p:nvPr>
        </p:nvSpPr>
        <p:spPr>
          <a:prstGeom prst="rect">
            <a:avLst/>
          </a:prstGeom>
        </p:spPr>
        <p:txBody>
          <a:bodyPr/>
          <a:lstStyle/>
          <a:p>
            <a:r>
              <a:t>Title Text</a:t>
            </a:r>
          </a:p>
        </p:txBody>
      </p:sp>
      <p:sp>
        <p:nvSpPr>
          <p:cNvPr id="611" name="Shape 611"/>
          <p:cNvSpPr>
            <a:spLocks noGrp="1"/>
          </p:cNvSpPr>
          <p:nvPr>
            <p:ph type="sldNum" sz="quarter" idx="2"/>
          </p:nvPr>
        </p:nvSpPr>
        <p:spPr>
          <a:prstGeom prst="rect">
            <a:avLst/>
          </a:prstGeom>
        </p:spPr>
        <p:txBody>
          <a:bodyPr/>
          <a:lstStyle>
            <a:lvl1pPr defTabSz="457022"/>
          </a:lstStyle>
          <a:p>
            <a:fld id="{86CB4B4D-7CA3-9044-876B-883B54F8677D}" type="slidenum">
              <a:t>‹#›</a:t>
            </a:fld>
            <a:endParaRPr/>
          </a:p>
        </p:txBody>
      </p:sp>
    </p:spTree>
    <p:extLst>
      <p:ext uri="{BB962C8B-B14F-4D97-AF65-F5344CB8AC3E}">
        <p14:creationId xmlns:p14="http://schemas.microsoft.com/office/powerpoint/2010/main" val="1263680194"/>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618" name="Shape 618"/>
          <p:cNvSpPr>
            <a:spLocks noGrp="1"/>
          </p:cNvSpPr>
          <p:nvPr>
            <p:ph type="sldNum" sz="quarter" idx="2"/>
          </p:nvPr>
        </p:nvSpPr>
        <p:spPr>
          <a:prstGeom prst="rect">
            <a:avLst/>
          </a:prstGeom>
        </p:spPr>
        <p:txBody>
          <a:bodyPr/>
          <a:lstStyle>
            <a:lvl1pPr defTabSz="457022"/>
          </a:lstStyle>
          <a:p>
            <a:fld id="{86CB4B4D-7CA3-9044-876B-883B54F8677D}" type="slidenum">
              <a:t>‹#›</a:t>
            </a:fld>
            <a:endParaRPr/>
          </a:p>
        </p:txBody>
      </p:sp>
    </p:spTree>
    <p:extLst>
      <p:ext uri="{BB962C8B-B14F-4D97-AF65-F5344CB8AC3E}">
        <p14:creationId xmlns:p14="http://schemas.microsoft.com/office/powerpoint/2010/main" val="2861059099"/>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625" name="Shape 625"/>
          <p:cNvSpPr>
            <a:spLocks noGrp="1"/>
          </p:cNvSpPr>
          <p:nvPr>
            <p:ph type="title"/>
          </p:nvPr>
        </p:nvSpPr>
        <p:spPr>
          <a:xfrm>
            <a:off x="457215" y="204788"/>
            <a:ext cx="3008314" cy="871539"/>
          </a:xfrm>
          <a:prstGeom prst="rect">
            <a:avLst/>
          </a:prstGeom>
        </p:spPr>
        <p:txBody>
          <a:bodyPr anchor="b"/>
          <a:lstStyle>
            <a:lvl1pPr algn="l">
              <a:defRPr sz="2000" b="1"/>
            </a:lvl1pPr>
          </a:lstStyle>
          <a:p>
            <a:r>
              <a:t>Title Text</a:t>
            </a:r>
          </a:p>
        </p:txBody>
      </p:sp>
      <p:sp>
        <p:nvSpPr>
          <p:cNvPr id="626" name="Shape 626"/>
          <p:cNvSpPr>
            <a:spLocks noGrp="1"/>
          </p:cNvSpPr>
          <p:nvPr>
            <p:ph type="body" idx="1"/>
          </p:nvPr>
        </p:nvSpPr>
        <p:spPr>
          <a:xfrm>
            <a:off x="3575050" y="204796"/>
            <a:ext cx="5111750" cy="438983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7" name="Shape 627"/>
          <p:cNvSpPr>
            <a:spLocks noGrp="1"/>
          </p:cNvSpPr>
          <p:nvPr>
            <p:ph type="body" sz="half" idx="13"/>
          </p:nvPr>
        </p:nvSpPr>
        <p:spPr>
          <a:xfrm>
            <a:off x="457219" y="1076328"/>
            <a:ext cx="3008315" cy="3518297"/>
          </a:xfrm>
          <a:prstGeom prst="rect">
            <a:avLst/>
          </a:prstGeom>
        </p:spPr>
        <p:txBody>
          <a:bodyPr/>
          <a:lstStyle>
            <a:lvl1pPr marL="0" indent="0">
              <a:spcBef>
                <a:spcPts val="225"/>
              </a:spcBef>
              <a:buSzTx/>
              <a:buFontTx/>
              <a:buNone/>
              <a:defRPr sz="1400"/>
            </a:lvl1pPr>
          </a:lstStyle>
          <a:p>
            <a:pPr marL="0" indent="0">
              <a:spcBef>
                <a:spcPts val="300"/>
              </a:spcBef>
              <a:buSzTx/>
              <a:buFontTx/>
              <a:buNone/>
              <a:defRPr sz="1400"/>
            </a:pPr>
            <a:endParaRPr/>
          </a:p>
        </p:txBody>
      </p:sp>
      <p:sp>
        <p:nvSpPr>
          <p:cNvPr id="628" name="Shape 628"/>
          <p:cNvSpPr>
            <a:spLocks noGrp="1"/>
          </p:cNvSpPr>
          <p:nvPr>
            <p:ph type="sldNum" sz="quarter" idx="2"/>
          </p:nvPr>
        </p:nvSpPr>
        <p:spPr>
          <a:prstGeom prst="rect">
            <a:avLst/>
          </a:prstGeom>
        </p:spPr>
        <p:txBody>
          <a:bodyPr/>
          <a:lstStyle>
            <a:lvl1pPr defTabSz="457022"/>
          </a:lstStyle>
          <a:p>
            <a:fld id="{86CB4B4D-7CA3-9044-876B-883B54F8677D}" type="slidenum">
              <a:t>‹#›</a:t>
            </a:fld>
            <a:endParaRPr/>
          </a:p>
        </p:txBody>
      </p:sp>
    </p:spTree>
    <p:extLst>
      <p:ext uri="{BB962C8B-B14F-4D97-AF65-F5344CB8AC3E}">
        <p14:creationId xmlns:p14="http://schemas.microsoft.com/office/powerpoint/2010/main" val="309108484"/>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635" name="Shape 635"/>
          <p:cNvSpPr>
            <a:spLocks noGrp="1"/>
          </p:cNvSpPr>
          <p:nvPr>
            <p:ph type="title"/>
          </p:nvPr>
        </p:nvSpPr>
        <p:spPr>
          <a:xfrm>
            <a:off x="1792299" y="3600452"/>
            <a:ext cx="5486401" cy="425055"/>
          </a:xfrm>
          <a:prstGeom prst="rect">
            <a:avLst/>
          </a:prstGeom>
        </p:spPr>
        <p:txBody>
          <a:bodyPr anchor="b"/>
          <a:lstStyle>
            <a:lvl1pPr algn="l">
              <a:defRPr sz="2000" b="1"/>
            </a:lvl1pPr>
          </a:lstStyle>
          <a:p>
            <a:r>
              <a:t>Title Text</a:t>
            </a:r>
          </a:p>
        </p:txBody>
      </p:sp>
      <p:sp>
        <p:nvSpPr>
          <p:cNvPr id="636" name="Shape 636"/>
          <p:cNvSpPr>
            <a:spLocks noGrp="1"/>
          </p:cNvSpPr>
          <p:nvPr>
            <p:ph type="pic" sz="half" idx="13"/>
          </p:nvPr>
        </p:nvSpPr>
        <p:spPr>
          <a:xfrm>
            <a:off x="1792299" y="459582"/>
            <a:ext cx="5486401" cy="3086101"/>
          </a:xfrm>
          <a:prstGeom prst="rect">
            <a:avLst/>
          </a:prstGeom>
        </p:spPr>
        <p:txBody>
          <a:bodyPr lIns="91411" rIns="91411">
            <a:noAutofit/>
          </a:bodyPr>
          <a:lstStyle/>
          <a:p>
            <a:endParaRPr/>
          </a:p>
        </p:txBody>
      </p:sp>
      <p:sp>
        <p:nvSpPr>
          <p:cNvPr id="637" name="Shape 637"/>
          <p:cNvSpPr>
            <a:spLocks noGrp="1"/>
          </p:cNvSpPr>
          <p:nvPr>
            <p:ph type="body" sz="quarter" idx="1"/>
          </p:nvPr>
        </p:nvSpPr>
        <p:spPr>
          <a:xfrm>
            <a:off x="1792299" y="4025510"/>
            <a:ext cx="5486401" cy="603648"/>
          </a:xfrm>
          <a:prstGeom prst="rect">
            <a:avLst/>
          </a:prstGeom>
        </p:spPr>
        <p:txBody>
          <a:bodyPr/>
          <a:lstStyle>
            <a:lvl1pPr marL="0" indent="0">
              <a:spcBef>
                <a:spcPts val="300"/>
              </a:spcBef>
              <a:buSzTx/>
              <a:buFontTx/>
              <a:buNone/>
              <a:defRPr sz="1400"/>
            </a:lvl1pPr>
            <a:lvl2pPr marL="0" indent="457022">
              <a:spcBef>
                <a:spcPts val="300"/>
              </a:spcBef>
              <a:buSzTx/>
              <a:buFontTx/>
              <a:buNone/>
              <a:defRPr sz="1400"/>
            </a:lvl2pPr>
            <a:lvl3pPr marL="0" indent="914063">
              <a:spcBef>
                <a:spcPts val="300"/>
              </a:spcBef>
              <a:buSzTx/>
              <a:buFontTx/>
              <a:buNone/>
              <a:defRPr sz="1400"/>
            </a:lvl3pPr>
            <a:lvl4pPr marL="0" indent="1371090">
              <a:spcBef>
                <a:spcPts val="300"/>
              </a:spcBef>
              <a:buSzTx/>
              <a:buFontTx/>
              <a:buNone/>
              <a:defRPr sz="1400"/>
            </a:lvl4pPr>
            <a:lvl5pPr marL="0" indent="1828124">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638" name="Shape 638"/>
          <p:cNvSpPr>
            <a:spLocks noGrp="1"/>
          </p:cNvSpPr>
          <p:nvPr>
            <p:ph type="sldNum" sz="quarter" idx="2"/>
          </p:nvPr>
        </p:nvSpPr>
        <p:spPr>
          <a:prstGeom prst="rect">
            <a:avLst/>
          </a:prstGeom>
        </p:spPr>
        <p:txBody>
          <a:bodyPr/>
          <a:lstStyle>
            <a:lvl1pPr defTabSz="457022"/>
          </a:lstStyle>
          <a:p>
            <a:fld id="{86CB4B4D-7CA3-9044-876B-883B54F8677D}" type="slidenum">
              <a:t>‹#›</a:t>
            </a:fld>
            <a:endParaRPr/>
          </a:p>
        </p:txBody>
      </p:sp>
    </p:spTree>
    <p:extLst>
      <p:ext uri="{BB962C8B-B14F-4D97-AF65-F5344CB8AC3E}">
        <p14:creationId xmlns:p14="http://schemas.microsoft.com/office/powerpoint/2010/main" val="4294523655"/>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645" name="Shape 645"/>
          <p:cNvSpPr>
            <a:spLocks noGrp="1"/>
          </p:cNvSpPr>
          <p:nvPr>
            <p:ph type="title"/>
          </p:nvPr>
        </p:nvSpPr>
        <p:spPr>
          <a:prstGeom prst="rect">
            <a:avLst/>
          </a:prstGeom>
        </p:spPr>
        <p:txBody>
          <a:bodyPr/>
          <a:lstStyle/>
          <a:p>
            <a:r>
              <a:t>Title Text</a:t>
            </a:r>
          </a:p>
        </p:txBody>
      </p:sp>
      <p:sp>
        <p:nvSpPr>
          <p:cNvPr id="646" name="Shape 64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7" name="Shape 647"/>
          <p:cNvSpPr>
            <a:spLocks noGrp="1"/>
          </p:cNvSpPr>
          <p:nvPr>
            <p:ph type="sldNum" sz="quarter" idx="2"/>
          </p:nvPr>
        </p:nvSpPr>
        <p:spPr>
          <a:prstGeom prst="rect">
            <a:avLst/>
          </a:prstGeom>
        </p:spPr>
        <p:txBody>
          <a:bodyPr/>
          <a:lstStyle>
            <a:lvl1pPr defTabSz="457022"/>
          </a:lstStyle>
          <a:p>
            <a:fld id="{86CB4B4D-7CA3-9044-876B-883B54F8677D}" type="slidenum">
              <a:t>‹#›</a:t>
            </a:fld>
            <a:endParaRPr/>
          </a:p>
        </p:txBody>
      </p:sp>
    </p:spTree>
    <p:extLst>
      <p:ext uri="{BB962C8B-B14F-4D97-AF65-F5344CB8AC3E}">
        <p14:creationId xmlns:p14="http://schemas.microsoft.com/office/powerpoint/2010/main" val="1638845782"/>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7_Section Header">
    <p:spTree>
      <p:nvGrpSpPr>
        <p:cNvPr id="1" name=""/>
        <p:cNvGrpSpPr/>
        <p:nvPr/>
      </p:nvGrpSpPr>
      <p:grpSpPr>
        <a:xfrm>
          <a:off x="0" y="0"/>
          <a:ext cx="0" cy="0"/>
          <a:chOff x="0" y="0"/>
          <a:chExt cx="0" cy="0"/>
        </a:xfrm>
      </p:grpSpPr>
      <p:sp>
        <p:nvSpPr>
          <p:cNvPr id="283" name="Shape 28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84" name="Shape 28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85" name="Shape 28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8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87" name="Shape 28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8" name="Shape 28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0.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654" name="Shape 654"/>
          <p:cNvSpPr>
            <a:spLocks noGrp="1"/>
          </p:cNvSpPr>
          <p:nvPr>
            <p:ph type="title"/>
          </p:nvPr>
        </p:nvSpPr>
        <p:spPr>
          <a:xfrm>
            <a:off x="6629400" y="154784"/>
            <a:ext cx="2057400" cy="3290889"/>
          </a:xfrm>
          <a:prstGeom prst="rect">
            <a:avLst/>
          </a:prstGeom>
        </p:spPr>
        <p:txBody>
          <a:bodyPr/>
          <a:lstStyle/>
          <a:p>
            <a:r>
              <a:t>Title Text</a:t>
            </a:r>
          </a:p>
        </p:txBody>
      </p:sp>
      <p:sp>
        <p:nvSpPr>
          <p:cNvPr id="655" name="Shape 655"/>
          <p:cNvSpPr>
            <a:spLocks noGrp="1"/>
          </p:cNvSpPr>
          <p:nvPr>
            <p:ph type="body" idx="1"/>
          </p:nvPr>
        </p:nvSpPr>
        <p:spPr>
          <a:xfrm>
            <a:off x="457200" y="154784"/>
            <a:ext cx="6019800" cy="329088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56" name="Shape 656"/>
          <p:cNvSpPr>
            <a:spLocks noGrp="1"/>
          </p:cNvSpPr>
          <p:nvPr>
            <p:ph type="sldNum" sz="quarter" idx="2"/>
          </p:nvPr>
        </p:nvSpPr>
        <p:spPr>
          <a:prstGeom prst="rect">
            <a:avLst/>
          </a:prstGeom>
        </p:spPr>
        <p:txBody>
          <a:bodyPr/>
          <a:lstStyle>
            <a:lvl1pPr defTabSz="457022"/>
          </a:lstStyle>
          <a:p>
            <a:fld id="{86CB4B4D-7CA3-9044-876B-883B54F8677D}" type="slidenum">
              <a:t>‹#›</a:t>
            </a:fld>
            <a:endParaRPr/>
          </a:p>
        </p:txBody>
      </p:sp>
    </p:spTree>
    <p:extLst>
      <p:ext uri="{BB962C8B-B14F-4D97-AF65-F5344CB8AC3E}">
        <p14:creationId xmlns:p14="http://schemas.microsoft.com/office/powerpoint/2010/main" val="3204988521"/>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type="tx">
  <p:cSld name="34_Section Header">
    <p:spTree>
      <p:nvGrpSpPr>
        <p:cNvPr id="1" name=""/>
        <p:cNvGrpSpPr/>
        <p:nvPr/>
      </p:nvGrpSpPr>
      <p:grpSpPr>
        <a:xfrm>
          <a:off x="0" y="0"/>
          <a:ext cx="0" cy="0"/>
          <a:chOff x="0" y="0"/>
          <a:chExt cx="0" cy="0"/>
        </a:xfrm>
      </p:grpSpPr>
      <p:sp>
        <p:nvSpPr>
          <p:cNvPr id="663" name="Shape 663"/>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664" name="Shape 664"/>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665" name="Shape 66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sp>
        <p:nvSpPr>
          <p:cNvPr id="666" name="Shape 66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67" name="Shape 667"/>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65681295"/>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type="tx">
  <p:cSld name="35_Section Header">
    <p:spTree>
      <p:nvGrpSpPr>
        <p:cNvPr id="1" name=""/>
        <p:cNvGrpSpPr/>
        <p:nvPr/>
      </p:nvGrpSpPr>
      <p:grpSpPr>
        <a:xfrm>
          <a:off x="0" y="0"/>
          <a:ext cx="0" cy="0"/>
          <a:chOff x="0" y="0"/>
          <a:chExt cx="0" cy="0"/>
        </a:xfrm>
      </p:grpSpPr>
      <p:sp>
        <p:nvSpPr>
          <p:cNvPr id="674" name="Shape 674"/>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675" name="Shape 675"/>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676" name="Shape 67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sp>
        <p:nvSpPr>
          <p:cNvPr id="677" name="Shape 67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8" name="Shape 678"/>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52375619"/>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36_Section Header">
    <p:spTree>
      <p:nvGrpSpPr>
        <p:cNvPr id="1" name=""/>
        <p:cNvGrpSpPr/>
        <p:nvPr/>
      </p:nvGrpSpPr>
      <p:grpSpPr>
        <a:xfrm>
          <a:off x="0" y="0"/>
          <a:ext cx="0" cy="0"/>
          <a:chOff x="0" y="0"/>
          <a:chExt cx="0" cy="0"/>
        </a:xfrm>
      </p:grpSpPr>
      <p:sp>
        <p:nvSpPr>
          <p:cNvPr id="685" name="Shape 685"/>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686" name="Shape 686"/>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687" name="Shape 68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sp>
        <p:nvSpPr>
          <p:cNvPr id="688" name="Shape 68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9" name="Shape 689"/>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80661521"/>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37_Section Header">
    <p:spTree>
      <p:nvGrpSpPr>
        <p:cNvPr id="1" name=""/>
        <p:cNvGrpSpPr/>
        <p:nvPr/>
      </p:nvGrpSpPr>
      <p:grpSpPr>
        <a:xfrm>
          <a:off x="0" y="0"/>
          <a:ext cx="0" cy="0"/>
          <a:chOff x="0" y="0"/>
          <a:chExt cx="0" cy="0"/>
        </a:xfrm>
      </p:grpSpPr>
      <p:sp>
        <p:nvSpPr>
          <p:cNvPr id="696" name="Shape 696"/>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697" name="Shape 697"/>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698" name="Shape 69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sp>
        <p:nvSpPr>
          <p:cNvPr id="699" name="Shape 69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00" name="Shape 700"/>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31342506"/>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38_Section Header">
    <p:spTree>
      <p:nvGrpSpPr>
        <p:cNvPr id="1" name=""/>
        <p:cNvGrpSpPr/>
        <p:nvPr/>
      </p:nvGrpSpPr>
      <p:grpSpPr>
        <a:xfrm>
          <a:off x="0" y="0"/>
          <a:ext cx="0" cy="0"/>
          <a:chOff x="0" y="0"/>
          <a:chExt cx="0" cy="0"/>
        </a:xfrm>
      </p:grpSpPr>
      <p:sp>
        <p:nvSpPr>
          <p:cNvPr id="707" name="Shape 707"/>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708" name="Shape 708"/>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709" name="Shape 70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sp>
        <p:nvSpPr>
          <p:cNvPr id="710" name="Shape 71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11" name="Shape 711"/>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13658654"/>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39_Section Header">
    <p:spTree>
      <p:nvGrpSpPr>
        <p:cNvPr id="1" name=""/>
        <p:cNvGrpSpPr/>
        <p:nvPr/>
      </p:nvGrpSpPr>
      <p:grpSpPr>
        <a:xfrm>
          <a:off x="0" y="0"/>
          <a:ext cx="0" cy="0"/>
          <a:chOff x="0" y="0"/>
          <a:chExt cx="0" cy="0"/>
        </a:xfrm>
      </p:grpSpPr>
      <p:sp>
        <p:nvSpPr>
          <p:cNvPr id="718" name="Shape 718"/>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719" name="Shape 719"/>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720" name="Shape 72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sp>
        <p:nvSpPr>
          <p:cNvPr id="721" name="Shape 72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2" name="Shape 722"/>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54283780"/>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40_Section Header">
    <p:spTree>
      <p:nvGrpSpPr>
        <p:cNvPr id="1" name=""/>
        <p:cNvGrpSpPr/>
        <p:nvPr/>
      </p:nvGrpSpPr>
      <p:grpSpPr>
        <a:xfrm>
          <a:off x="0" y="0"/>
          <a:ext cx="0" cy="0"/>
          <a:chOff x="0" y="0"/>
          <a:chExt cx="0" cy="0"/>
        </a:xfrm>
      </p:grpSpPr>
      <p:sp>
        <p:nvSpPr>
          <p:cNvPr id="729" name="Shape 729"/>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730" name="Shape 730"/>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731" name="Shape 73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sp>
        <p:nvSpPr>
          <p:cNvPr id="732" name="Shape 73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33" name="Shape 733"/>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33699123"/>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41_Section Header">
    <p:spTree>
      <p:nvGrpSpPr>
        <p:cNvPr id="1" name=""/>
        <p:cNvGrpSpPr/>
        <p:nvPr/>
      </p:nvGrpSpPr>
      <p:grpSpPr>
        <a:xfrm>
          <a:off x="0" y="0"/>
          <a:ext cx="0" cy="0"/>
          <a:chOff x="0" y="0"/>
          <a:chExt cx="0" cy="0"/>
        </a:xfrm>
      </p:grpSpPr>
      <p:sp>
        <p:nvSpPr>
          <p:cNvPr id="740" name="Shape 740"/>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741" name="Shape 741"/>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742" name="Shape 74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sp>
        <p:nvSpPr>
          <p:cNvPr id="743" name="Shape 74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4" name="Shape 744"/>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27406750"/>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42_Section Header">
    <p:spTree>
      <p:nvGrpSpPr>
        <p:cNvPr id="1" name=""/>
        <p:cNvGrpSpPr/>
        <p:nvPr/>
      </p:nvGrpSpPr>
      <p:grpSpPr>
        <a:xfrm>
          <a:off x="0" y="0"/>
          <a:ext cx="0" cy="0"/>
          <a:chOff x="0" y="0"/>
          <a:chExt cx="0" cy="0"/>
        </a:xfrm>
      </p:grpSpPr>
      <p:sp>
        <p:nvSpPr>
          <p:cNvPr id="751" name="Shape 751"/>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752" name="Shape 752"/>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753" name="Shape 75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sp>
        <p:nvSpPr>
          <p:cNvPr id="754" name="Shape 75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55" name="Shape 755"/>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42280431"/>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18_Section Header">
    <p:spTree>
      <p:nvGrpSpPr>
        <p:cNvPr id="1" name=""/>
        <p:cNvGrpSpPr/>
        <p:nvPr/>
      </p:nvGrpSpPr>
      <p:grpSpPr>
        <a:xfrm>
          <a:off x="0" y="0"/>
          <a:ext cx="0" cy="0"/>
          <a:chOff x="0" y="0"/>
          <a:chExt cx="0" cy="0"/>
        </a:xfrm>
      </p:grpSpPr>
      <p:sp>
        <p:nvSpPr>
          <p:cNvPr id="295" name="Shape 29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96" name="Shape 29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97" name="Shape 29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9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99" name="Shape 29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0" name="Shape 30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43_Section Header">
    <p:spTree>
      <p:nvGrpSpPr>
        <p:cNvPr id="1" name=""/>
        <p:cNvGrpSpPr/>
        <p:nvPr/>
      </p:nvGrpSpPr>
      <p:grpSpPr>
        <a:xfrm>
          <a:off x="0" y="0"/>
          <a:ext cx="0" cy="0"/>
          <a:chOff x="0" y="0"/>
          <a:chExt cx="0" cy="0"/>
        </a:xfrm>
      </p:grpSpPr>
      <p:sp>
        <p:nvSpPr>
          <p:cNvPr id="762" name="Shape 762"/>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763" name="Shape 763"/>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764" name="Shape 76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sp>
        <p:nvSpPr>
          <p:cNvPr id="765" name="Shape 76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6" name="Shape 766"/>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89722572"/>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44_Section Header">
    <p:spTree>
      <p:nvGrpSpPr>
        <p:cNvPr id="1" name=""/>
        <p:cNvGrpSpPr/>
        <p:nvPr/>
      </p:nvGrpSpPr>
      <p:grpSpPr>
        <a:xfrm>
          <a:off x="0" y="0"/>
          <a:ext cx="0" cy="0"/>
          <a:chOff x="0" y="0"/>
          <a:chExt cx="0" cy="0"/>
        </a:xfrm>
      </p:grpSpPr>
      <p:sp>
        <p:nvSpPr>
          <p:cNvPr id="773" name="Shape 773"/>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774" name="Shape 774"/>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775" name="Shape 77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sp>
        <p:nvSpPr>
          <p:cNvPr id="776" name="Shape 77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77" name="Shape 777"/>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22557703"/>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51_Section Header">
    <p:spTree>
      <p:nvGrpSpPr>
        <p:cNvPr id="1" name=""/>
        <p:cNvGrpSpPr/>
        <p:nvPr/>
      </p:nvGrpSpPr>
      <p:grpSpPr>
        <a:xfrm>
          <a:off x="0" y="0"/>
          <a:ext cx="0" cy="0"/>
          <a:chOff x="0" y="0"/>
          <a:chExt cx="0" cy="0"/>
        </a:xfrm>
      </p:grpSpPr>
      <p:sp>
        <p:nvSpPr>
          <p:cNvPr id="784" name="Shape 784"/>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785" name="Shape 785"/>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786" name="Shape 78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sp>
        <p:nvSpPr>
          <p:cNvPr id="787" name="Shape 78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88" name="Shape 788"/>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61335297"/>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52_Section Header">
    <p:spTree>
      <p:nvGrpSpPr>
        <p:cNvPr id="1" name=""/>
        <p:cNvGrpSpPr/>
        <p:nvPr/>
      </p:nvGrpSpPr>
      <p:grpSpPr>
        <a:xfrm>
          <a:off x="0" y="0"/>
          <a:ext cx="0" cy="0"/>
          <a:chOff x="0" y="0"/>
          <a:chExt cx="0" cy="0"/>
        </a:xfrm>
      </p:grpSpPr>
      <p:sp>
        <p:nvSpPr>
          <p:cNvPr id="795" name="Shape 795"/>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796" name="Shape 796"/>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797" name="Shape 79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sp>
        <p:nvSpPr>
          <p:cNvPr id="798" name="Shape 79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99" name="Shape 799"/>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4895281"/>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53_Section Header">
    <p:spTree>
      <p:nvGrpSpPr>
        <p:cNvPr id="1" name=""/>
        <p:cNvGrpSpPr/>
        <p:nvPr/>
      </p:nvGrpSpPr>
      <p:grpSpPr>
        <a:xfrm>
          <a:off x="0" y="0"/>
          <a:ext cx="0" cy="0"/>
          <a:chOff x="0" y="0"/>
          <a:chExt cx="0" cy="0"/>
        </a:xfrm>
      </p:grpSpPr>
      <p:sp>
        <p:nvSpPr>
          <p:cNvPr id="806" name="Shape 806"/>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807" name="Shape 807"/>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808" name="Shape 80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sp>
        <p:nvSpPr>
          <p:cNvPr id="809" name="Shape 80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10" name="Shape 810"/>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23179189"/>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54_Section Header">
    <p:spTree>
      <p:nvGrpSpPr>
        <p:cNvPr id="1" name=""/>
        <p:cNvGrpSpPr/>
        <p:nvPr/>
      </p:nvGrpSpPr>
      <p:grpSpPr>
        <a:xfrm>
          <a:off x="0" y="0"/>
          <a:ext cx="0" cy="0"/>
          <a:chOff x="0" y="0"/>
          <a:chExt cx="0" cy="0"/>
        </a:xfrm>
      </p:grpSpPr>
      <p:sp>
        <p:nvSpPr>
          <p:cNvPr id="817" name="Shape 817"/>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818" name="Shape 818"/>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819" name="Shape 81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sp>
        <p:nvSpPr>
          <p:cNvPr id="820" name="Shape 82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21" name="Shape 821"/>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98488968"/>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55_Section Header">
    <p:spTree>
      <p:nvGrpSpPr>
        <p:cNvPr id="1" name=""/>
        <p:cNvGrpSpPr/>
        <p:nvPr/>
      </p:nvGrpSpPr>
      <p:grpSpPr>
        <a:xfrm>
          <a:off x="0" y="0"/>
          <a:ext cx="0" cy="0"/>
          <a:chOff x="0" y="0"/>
          <a:chExt cx="0" cy="0"/>
        </a:xfrm>
      </p:grpSpPr>
      <p:sp>
        <p:nvSpPr>
          <p:cNvPr id="828" name="Shape 828"/>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829" name="Shape 829"/>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830" name="Shape 83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sp>
        <p:nvSpPr>
          <p:cNvPr id="831" name="Shape 83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2" name="Shape 832"/>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44834011"/>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56_Section Header">
    <p:spTree>
      <p:nvGrpSpPr>
        <p:cNvPr id="1" name=""/>
        <p:cNvGrpSpPr/>
        <p:nvPr/>
      </p:nvGrpSpPr>
      <p:grpSpPr>
        <a:xfrm>
          <a:off x="0" y="0"/>
          <a:ext cx="0" cy="0"/>
          <a:chOff x="0" y="0"/>
          <a:chExt cx="0" cy="0"/>
        </a:xfrm>
      </p:grpSpPr>
      <p:sp>
        <p:nvSpPr>
          <p:cNvPr id="839" name="Shape 839"/>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840" name="Shape 840"/>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841" name="Shape 84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sp>
        <p:nvSpPr>
          <p:cNvPr id="842" name="Shape 84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43" name="Shape 843"/>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10698911"/>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57_Section Header">
    <p:spTree>
      <p:nvGrpSpPr>
        <p:cNvPr id="1" name=""/>
        <p:cNvGrpSpPr/>
        <p:nvPr/>
      </p:nvGrpSpPr>
      <p:grpSpPr>
        <a:xfrm>
          <a:off x="0" y="0"/>
          <a:ext cx="0" cy="0"/>
          <a:chOff x="0" y="0"/>
          <a:chExt cx="0" cy="0"/>
        </a:xfrm>
      </p:grpSpPr>
      <p:sp>
        <p:nvSpPr>
          <p:cNvPr id="850" name="Shape 850"/>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851" name="Shape 851"/>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852" name="Shape 85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sp>
        <p:nvSpPr>
          <p:cNvPr id="853" name="Shape 85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54" name="Shape 854"/>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46341809"/>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58_Section Header">
    <p:spTree>
      <p:nvGrpSpPr>
        <p:cNvPr id="1" name=""/>
        <p:cNvGrpSpPr/>
        <p:nvPr/>
      </p:nvGrpSpPr>
      <p:grpSpPr>
        <a:xfrm>
          <a:off x="0" y="0"/>
          <a:ext cx="0" cy="0"/>
          <a:chOff x="0" y="0"/>
          <a:chExt cx="0" cy="0"/>
        </a:xfrm>
      </p:grpSpPr>
      <p:sp>
        <p:nvSpPr>
          <p:cNvPr id="861" name="Shape 861"/>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862" name="Shape 862"/>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863" name="Shape 86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sp>
        <p:nvSpPr>
          <p:cNvPr id="864" name="Shape 86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5" name="Shape 865"/>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09302314"/>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307" name="Shape 30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08" name="Shape 30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09" name="Shape 30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1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11" name="Shape 31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2" name="Shape 31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59_Section Header">
    <p:spTree>
      <p:nvGrpSpPr>
        <p:cNvPr id="1" name=""/>
        <p:cNvGrpSpPr/>
        <p:nvPr/>
      </p:nvGrpSpPr>
      <p:grpSpPr>
        <a:xfrm>
          <a:off x="0" y="0"/>
          <a:ext cx="0" cy="0"/>
          <a:chOff x="0" y="0"/>
          <a:chExt cx="0" cy="0"/>
        </a:xfrm>
      </p:grpSpPr>
      <p:sp>
        <p:nvSpPr>
          <p:cNvPr id="872" name="Shape 872"/>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873" name="Shape 873"/>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874" name="Shape 87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sp>
        <p:nvSpPr>
          <p:cNvPr id="875" name="Shape 87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6" name="Shape 876"/>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57678462"/>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60_Section Header">
    <p:spTree>
      <p:nvGrpSpPr>
        <p:cNvPr id="1" name=""/>
        <p:cNvGrpSpPr/>
        <p:nvPr/>
      </p:nvGrpSpPr>
      <p:grpSpPr>
        <a:xfrm>
          <a:off x="0" y="0"/>
          <a:ext cx="0" cy="0"/>
          <a:chOff x="0" y="0"/>
          <a:chExt cx="0" cy="0"/>
        </a:xfrm>
      </p:grpSpPr>
      <p:sp>
        <p:nvSpPr>
          <p:cNvPr id="883" name="Shape 883"/>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884" name="Shape 884"/>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885" name="Shape 88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sp>
        <p:nvSpPr>
          <p:cNvPr id="886" name="Shape 88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87" name="Shape 887"/>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71175741"/>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61_Section Header">
    <p:spTree>
      <p:nvGrpSpPr>
        <p:cNvPr id="1" name=""/>
        <p:cNvGrpSpPr/>
        <p:nvPr/>
      </p:nvGrpSpPr>
      <p:grpSpPr>
        <a:xfrm>
          <a:off x="0" y="0"/>
          <a:ext cx="0" cy="0"/>
          <a:chOff x="0" y="0"/>
          <a:chExt cx="0" cy="0"/>
        </a:xfrm>
      </p:grpSpPr>
      <p:sp>
        <p:nvSpPr>
          <p:cNvPr id="894" name="Shape 894"/>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895" name="Shape 895"/>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896" name="Shape 89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sp>
        <p:nvSpPr>
          <p:cNvPr id="897" name="Shape 89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98" name="Shape 898"/>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26255835"/>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62_Section Header">
    <p:spTree>
      <p:nvGrpSpPr>
        <p:cNvPr id="1" name=""/>
        <p:cNvGrpSpPr/>
        <p:nvPr/>
      </p:nvGrpSpPr>
      <p:grpSpPr>
        <a:xfrm>
          <a:off x="0" y="0"/>
          <a:ext cx="0" cy="0"/>
          <a:chOff x="0" y="0"/>
          <a:chExt cx="0" cy="0"/>
        </a:xfrm>
      </p:grpSpPr>
      <p:sp>
        <p:nvSpPr>
          <p:cNvPr id="905" name="Shape 905"/>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906" name="Shape 906"/>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907" name="Shape 90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sp>
        <p:nvSpPr>
          <p:cNvPr id="908" name="Shape 90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9" name="Shape 909"/>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08347346"/>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type="tx">
  <p:cSld name="63_Section Header">
    <p:spTree>
      <p:nvGrpSpPr>
        <p:cNvPr id="1" name=""/>
        <p:cNvGrpSpPr/>
        <p:nvPr/>
      </p:nvGrpSpPr>
      <p:grpSpPr>
        <a:xfrm>
          <a:off x="0" y="0"/>
          <a:ext cx="0" cy="0"/>
          <a:chOff x="0" y="0"/>
          <a:chExt cx="0" cy="0"/>
        </a:xfrm>
      </p:grpSpPr>
      <p:sp>
        <p:nvSpPr>
          <p:cNvPr id="916" name="Shape 916"/>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917" name="Shape 917"/>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918" name="Shape 91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sp>
        <p:nvSpPr>
          <p:cNvPr id="919" name="Shape 91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0" name="Shape 920"/>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76743290"/>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name="64_Section Header">
    <p:spTree>
      <p:nvGrpSpPr>
        <p:cNvPr id="1" name=""/>
        <p:cNvGrpSpPr/>
        <p:nvPr/>
      </p:nvGrpSpPr>
      <p:grpSpPr>
        <a:xfrm>
          <a:off x="0" y="0"/>
          <a:ext cx="0" cy="0"/>
          <a:chOff x="0" y="0"/>
          <a:chExt cx="0" cy="0"/>
        </a:xfrm>
      </p:grpSpPr>
      <p:sp>
        <p:nvSpPr>
          <p:cNvPr id="927" name="Shape 927"/>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928" name="Shape 928"/>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929" name="Shape 92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sp>
        <p:nvSpPr>
          <p:cNvPr id="930" name="Shape 93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31" name="Shape 931"/>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82037236"/>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name="65_Section Header">
    <p:spTree>
      <p:nvGrpSpPr>
        <p:cNvPr id="1" name=""/>
        <p:cNvGrpSpPr/>
        <p:nvPr/>
      </p:nvGrpSpPr>
      <p:grpSpPr>
        <a:xfrm>
          <a:off x="0" y="0"/>
          <a:ext cx="0" cy="0"/>
          <a:chOff x="0" y="0"/>
          <a:chExt cx="0" cy="0"/>
        </a:xfrm>
      </p:grpSpPr>
      <p:sp>
        <p:nvSpPr>
          <p:cNvPr id="938" name="Shape 938"/>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939" name="Shape 939"/>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940" name="Shape 94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sp>
        <p:nvSpPr>
          <p:cNvPr id="941" name="Shape 94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2" name="Shape 942"/>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6773123"/>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type="tx">
  <p:cSld name="66_Section Header">
    <p:spTree>
      <p:nvGrpSpPr>
        <p:cNvPr id="1" name=""/>
        <p:cNvGrpSpPr/>
        <p:nvPr/>
      </p:nvGrpSpPr>
      <p:grpSpPr>
        <a:xfrm>
          <a:off x="0" y="0"/>
          <a:ext cx="0" cy="0"/>
          <a:chOff x="0" y="0"/>
          <a:chExt cx="0" cy="0"/>
        </a:xfrm>
      </p:grpSpPr>
      <p:sp>
        <p:nvSpPr>
          <p:cNvPr id="949" name="Shape 949"/>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950" name="Shape 950"/>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951" name="Shape 95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sp>
        <p:nvSpPr>
          <p:cNvPr id="952" name="Shape 95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53" name="Shape 953"/>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73447386"/>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type="tx">
  <p:cSld name="67_Section Header">
    <p:spTree>
      <p:nvGrpSpPr>
        <p:cNvPr id="1" name=""/>
        <p:cNvGrpSpPr/>
        <p:nvPr/>
      </p:nvGrpSpPr>
      <p:grpSpPr>
        <a:xfrm>
          <a:off x="0" y="0"/>
          <a:ext cx="0" cy="0"/>
          <a:chOff x="0" y="0"/>
          <a:chExt cx="0" cy="0"/>
        </a:xfrm>
      </p:grpSpPr>
      <p:sp>
        <p:nvSpPr>
          <p:cNvPr id="960" name="Shape 960"/>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961" name="Shape 961"/>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962" name="Shape 96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sp>
        <p:nvSpPr>
          <p:cNvPr id="963" name="Shape 96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4" name="Shape 964"/>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79801427"/>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name="68_Section Header">
    <p:spTree>
      <p:nvGrpSpPr>
        <p:cNvPr id="1" name=""/>
        <p:cNvGrpSpPr/>
        <p:nvPr/>
      </p:nvGrpSpPr>
      <p:grpSpPr>
        <a:xfrm>
          <a:off x="0" y="0"/>
          <a:ext cx="0" cy="0"/>
          <a:chOff x="0" y="0"/>
          <a:chExt cx="0" cy="0"/>
        </a:xfrm>
      </p:grpSpPr>
      <p:sp>
        <p:nvSpPr>
          <p:cNvPr id="971" name="Shape 971"/>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972" name="Shape 972"/>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973" name="Shape 97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sp>
        <p:nvSpPr>
          <p:cNvPr id="974" name="Shape 97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75" name="Shape 975"/>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04164998"/>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20_Section Header">
    <p:spTree>
      <p:nvGrpSpPr>
        <p:cNvPr id="1" name=""/>
        <p:cNvGrpSpPr/>
        <p:nvPr/>
      </p:nvGrpSpPr>
      <p:grpSpPr>
        <a:xfrm>
          <a:off x="0" y="0"/>
          <a:ext cx="0" cy="0"/>
          <a:chOff x="0" y="0"/>
          <a:chExt cx="0" cy="0"/>
        </a:xfrm>
      </p:grpSpPr>
      <p:sp>
        <p:nvSpPr>
          <p:cNvPr id="319" name="Shape 31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20" name="Shape 32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21" name="Shape 32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2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23" name="Shape 32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4" name="Shape 32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0.xml><?xml version="1.0" encoding="utf-8"?>
<p:sldLayout xmlns:a="http://schemas.openxmlformats.org/drawingml/2006/main" xmlns:r="http://schemas.openxmlformats.org/officeDocument/2006/relationships" xmlns:p="http://schemas.openxmlformats.org/presentationml/2006/main" type="tx">
  <p:cSld name="69_Section Header">
    <p:spTree>
      <p:nvGrpSpPr>
        <p:cNvPr id="1" name=""/>
        <p:cNvGrpSpPr/>
        <p:nvPr/>
      </p:nvGrpSpPr>
      <p:grpSpPr>
        <a:xfrm>
          <a:off x="0" y="0"/>
          <a:ext cx="0" cy="0"/>
          <a:chOff x="0" y="0"/>
          <a:chExt cx="0" cy="0"/>
        </a:xfrm>
      </p:grpSpPr>
      <p:sp>
        <p:nvSpPr>
          <p:cNvPr id="982" name="Shape 982"/>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983" name="Shape 983"/>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984" name="Shape 98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sp>
        <p:nvSpPr>
          <p:cNvPr id="985" name="Shape 98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86" name="Shape 986"/>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12942323"/>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type="tx">
  <p:cSld name="70_Section Header">
    <p:spTree>
      <p:nvGrpSpPr>
        <p:cNvPr id="1" name=""/>
        <p:cNvGrpSpPr/>
        <p:nvPr/>
      </p:nvGrpSpPr>
      <p:grpSpPr>
        <a:xfrm>
          <a:off x="0" y="0"/>
          <a:ext cx="0" cy="0"/>
          <a:chOff x="0" y="0"/>
          <a:chExt cx="0" cy="0"/>
        </a:xfrm>
      </p:grpSpPr>
      <p:sp>
        <p:nvSpPr>
          <p:cNvPr id="993" name="Shape 993"/>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994" name="Shape 994"/>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995" name="Shape 99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sp>
        <p:nvSpPr>
          <p:cNvPr id="996" name="Shape 99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97" name="Shape 997"/>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88085673"/>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name="71_Section Header">
    <p:spTree>
      <p:nvGrpSpPr>
        <p:cNvPr id="1" name=""/>
        <p:cNvGrpSpPr/>
        <p:nvPr/>
      </p:nvGrpSpPr>
      <p:grpSpPr>
        <a:xfrm>
          <a:off x="0" y="0"/>
          <a:ext cx="0" cy="0"/>
          <a:chOff x="0" y="0"/>
          <a:chExt cx="0" cy="0"/>
        </a:xfrm>
      </p:grpSpPr>
      <p:sp>
        <p:nvSpPr>
          <p:cNvPr id="1004" name="Shape 1004"/>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1005" name="Shape 1005"/>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1006" name="Shape 100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sp>
        <p:nvSpPr>
          <p:cNvPr id="1007" name="Shape 100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08" name="Shape 1008"/>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99919852"/>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type="tx">
  <p:cSld name="72_Section Header">
    <p:spTree>
      <p:nvGrpSpPr>
        <p:cNvPr id="1" name=""/>
        <p:cNvGrpSpPr/>
        <p:nvPr/>
      </p:nvGrpSpPr>
      <p:grpSpPr>
        <a:xfrm>
          <a:off x="0" y="0"/>
          <a:ext cx="0" cy="0"/>
          <a:chOff x="0" y="0"/>
          <a:chExt cx="0" cy="0"/>
        </a:xfrm>
      </p:grpSpPr>
      <p:sp>
        <p:nvSpPr>
          <p:cNvPr id="1015" name="Shape 1015"/>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1016" name="Shape 1016"/>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1017" name="Shape 101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sp>
        <p:nvSpPr>
          <p:cNvPr id="1018" name="Shape 101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9" name="Shape 1019"/>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09922653"/>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type="tx">
  <p:cSld name="73_Section Header">
    <p:spTree>
      <p:nvGrpSpPr>
        <p:cNvPr id="1" name=""/>
        <p:cNvGrpSpPr/>
        <p:nvPr/>
      </p:nvGrpSpPr>
      <p:grpSpPr>
        <a:xfrm>
          <a:off x="0" y="0"/>
          <a:ext cx="0" cy="0"/>
          <a:chOff x="0" y="0"/>
          <a:chExt cx="0" cy="0"/>
        </a:xfrm>
      </p:grpSpPr>
      <p:sp>
        <p:nvSpPr>
          <p:cNvPr id="1026" name="Shape 1026"/>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1027" name="Shape 1027"/>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1028" name="Shape 102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sp>
        <p:nvSpPr>
          <p:cNvPr id="1029" name="Shape 102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0" name="Shape 1030"/>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9952681"/>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type="tx">
  <p:cSld name="74_Section Header">
    <p:spTree>
      <p:nvGrpSpPr>
        <p:cNvPr id="1" name=""/>
        <p:cNvGrpSpPr/>
        <p:nvPr/>
      </p:nvGrpSpPr>
      <p:grpSpPr>
        <a:xfrm>
          <a:off x="0" y="0"/>
          <a:ext cx="0" cy="0"/>
          <a:chOff x="0" y="0"/>
          <a:chExt cx="0" cy="0"/>
        </a:xfrm>
      </p:grpSpPr>
      <p:sp>
        <p:nvSpPr>
          <p:cNvPr id="1037" name="Shape 1037"/>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1038" name="Shape 1038"/>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1039" name="Shape 103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sp>
        <p:nvSpPr>
          <p:cNvPr id="1040" name="Shape 104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41" name="Shape 1041"/>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39446754"/>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type="tx">
  <p:cSld name="75_Section Header">
    <p:spTree>
      <p:nvGrpSpPr>
        <p:cNvPr id="1" name=""/>
        <p:cNvGrpSpPr/>
        <p:nvPr/>
      </p:nvGrpSpPr>
      <p:grpSpPr>
        <a:xfrm>
          <a:off x="0" y="0"/>
          <a:ext cx="0" cy="0"/>
          <a:chOff x="0" y="0"/>
          <a:chExt cx="0" cy="0"/>
        </a:xfrm>
      </p:grpSpPr>
      <p:sp>
        <p:nvSpPr>
          <p:cNvPr id="1048" name="Shape 1048"/>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1049" name="Shape 1049"/>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1050" name="Shape 105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sp>
        <p:nvSpPr>
          <p:cNvPr id="1051" name="Shape 10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52" name="Shape 1052"/>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6150515"/>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type="tx">
  <p:cSld name="76_Section Header">
    <p:spTree>
      <p:nvGrpSpPr>
        <p:cNvPr id="1" name=""/>
        <p:cNvGrpSpPr/>
        <p:nvPr/>
      </p:nvGrpSpPr>
      <p:grpSpPr>
        <a:xfrm>
          <a:off x="0" y="0"/>
          <a:ext cx="0" cy="0"/>
          <a:chOff x="0" y="0"/>
          <a:chExt cx="0" cy="0"/>
        </a:xfrm>
      </p:grpSpPr>
      <p:sp>
        <p:nvSpPr>
          <p:cNvPr id="1059" name="Shape 1059"/>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1060" name="Shape 1060"/>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1061" name="Shape 106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sp>
        <p:nvSpPr>
          <p:cNvPr id="1062" name="Shape 106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63" name="Shape 1063"/>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44221193"/>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type="tx">
  <p:cSld name="77_Section Header">
    <p:spTree>
      <p:nvGrpSpPr>
        <p:cNvPr id="1" name=""/>
        <p:cNvGrpSpPr/>
        <p:nvPr/>
      </p:nvGrpSpPr>
      <p:grpSpPr>
        <a:xfrm>
          <a:off x="0" y="0"/>
          <a:ext cx="0" cy="0"/>
          <a:chOff x="0" y="0"/>
          <a:chExt cx="0" cy="0"/>
        </a:xfrm>
      </p:grpSpPr>
      <p:sp>
        <p:nvSpPr>
          <p:cNvPr id="1070" name="Shape 1070"/>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1071" name="Shape 1071"/>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1072" name="Shape 107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sp>
        <p:nvSpPr>
          <p:cNvPr id="1073" name="Shape 107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74" name="Shape 1074"/>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2555515"/>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type="tx">
  <p:cSld name="78_Section Header">
    <p:spTree>
      <p:nvGrpSpPr>
        <p:cNvPr id="1" name=""/>
        <p:cNvGrpSpPr/>
        <p:nvPr/>
      </p:nvGrpSpPr>
      <p:grpSpPr>
        <a:xfrm>
          <a:off x="0" y="0"/>
          <a:ext cx="0" cy="0"/>
          <a:chOff x="0" y="0"/>
          <a:chExt cx="0" cy="0"/>
        </a:xfrm>
      </p:grpSpPr>
      <p:sp>
        <p:nvSpPr>
          <p:cNvPr id="1081" name="Shape 1081"/>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1082" name="Shape 1082"/>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1083" name="Shape 108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sp>
        <p:nvSpPr>
          <p:cNvPr id="1084" name="Shape 108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85" name="Shape 1085"/>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8678083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331" name="Shape 33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32" name="Shape 33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33" name="Shape 33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3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35" name="Shape 33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6" name="Shape 33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0.xml><?xml version="1.0" encoding="utf-8"?>
<p:sldLayout xmlns:a="http://schemas.openxmlformats.org/drawingml/2006/main" xmlns:r="http://schemas.openxmlformats.org/officeDocument/2006/relationships" xmlns:p="http://schemas.openxmlformats.org/presentationml/2006/main" type="tx">
  <p:cSld name="79_Section Header">
    <p:spTree>
      <p:nvGrpSpPr>
        <p:cNvPr id="1" name=""/>
        <p:cNvGrpSpPr/>
        <p:nvPr/>
      </p:nvGrpSpPr>
      <p:grpSpPr>
        <a:xfrm>
          <a:off x="0" y="0"/>
          <a:ext cx="0" cy="0"/>
          <a:chOff x="0" y="0"/>
          <a:chExt cx="0" cy="0"/>
        </a:xfrm>
      </p:grpSpPr>
      <p:sp>
        <p:nvSpPr>
          <p:cNvPr id="1092" name="Shape 1092"/>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1093" name="Shape 1093"/>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1094" name="Shape 109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sp>
        <p:nvSpPr>
          <p:cNvPr id="1095" name="Shape 109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96" name="Shape 1096"/>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80747692"/>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type="tx">
  <p:cSld name="80_Section Header">
    <p:spTree>
      <p:nvGrpSpPr>
        <p:cNvPr id="1" name=""/>
        <p:cNvGrpSpPr/>
        <p:nvPr/>
      </p:nvGrpSpPr>
      <p:grpSpPr>
        <a:xfrm>
          <a:off x="0" y="0"/>
          <a:ext cx="0" cy="0"/>
          <a:chOff x="0" y="0"/>
          <a:chExt cx="0" cy="0"/>
        </a:xfrm>
      </p:grpSpPr>
      <p:sp>
        <p:nvSpPr>
          <p:cNvPr id="1103" name="Shape 1103"/>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800"/>
          </a:p>
        </p:txBody>
      </p:sp>
      <p:sp>
        <p:nvSpPr>
          <p:cNvPr id="1104" name="Shape 1104"/>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1105" name="Shape 110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800"/>
          </a:p>
        </p:txBody>
      </p:sp>
      <p:sp>
        <p:nvSpPr>
          <p:cNvPr id="1106" name="Shape 110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07" name="Shape 1107"/>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9662699"/>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SG"/>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SG"/>
          </a:p>
        </p:txBody>
      </p:sp>
      <p:sp>
        <p:nvSpPr>
          <p:cNvPr id="4" name="Date Placeholder 3"/>
          <p:cNvSpPr>
            <a:spLocks noGrp="1"/>
          </p:cNvSpPr>
          <p:nvPr>
            <p:ph type="dt" sz="half" idx="10"/>
          </p:nvPr>
        </p:nvSpPr>
        <p:spPr/>
        <p:txBody>
          <a:bodyPr/>
          <a:lstStyle/>
          <a:p>
            <a:fld id="{C00493D4-127D-4D7E-98C5-EB392743E513}" type="datetimeFigureOut">
              <a:rPr lang="en-SG" smtClean="0"/>
              <a:t>3/2/2023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92B7A4E7-434D-4FC3-9FEC-AE2315C554EC}" type="slidenum">
              <a:rPr lang="en-SG" smtClean="0"/>
              <a:t>‹#›</a:t>
            </a:fld>
            <a:endParaRPr lang="en-SG"/>
          </a:p>
        </p:txBody>
      </p:sp>
    </p:spTree>
    <p:extLst>
      <p:ext uri="{BB962C8B-B14F-4D97-AF65-F5344CB8AC3E}">
        <p14:creationId xmlns:p14="http://schemas.microsoft.com/office/powerpoint/2010/main" val="76858364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C00493D4-127D-4D7E-98C5-EB392743E513}" type="datetimeFigureOut">
              <a:rPr lang="en-SG" smtClean="0"/>
              <a:t>3/2/2023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92B7A4E7-434D-4FC3-9FEC-AE2315C554EC}" type="slidenum">
              <a:rPr lang="en-SG" smtClean="0"/>
              <a:t>‹#›</a:t>
            </a:fld>
            <a:endParaRPr lang="en-SG"/>
          </a:p>
        </p:txBody>
      </p:sp>
    </p:spTree>
    <p:extLst>
      <p:ext uri="{BB962C8B-B14F-4D97-AF65-F5344CB8AC3E}">
        <p14:creationId xmlns:p14="http://schemas.microsoft.com/office/powerpoint/2010/main" val="94692634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SG"/>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0493D4-127D-4D7E-98C5-EB392743E513}" type="datetimeFigureOut">
              <a:rPr lang="en-SG" smtClean="0"/>
              <a:t>3/2/2023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92B7A4E7-434D-4FC3-9FEC-AE2315C554EC}" type="slidenum">
              <a:rPr lang="en-SG" smtClean="0"/>
              <a:t>‹#›</a:t>
            </a:fld>
            <a:endParaRPr lang="en-SG"/>
          </a:p>
        </p:txBody>
      </p:sp>
    </p:spTree>
    <p:extLst>
      <p:ext uri="{BB962C8B-B14F-4D97-AF65-F5344CB8AC3E}">
        <p14:creationId xmlns:p14="http://schemas.microsoft.com/office/powerpoint/2010/main" val="332581492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p:cNvSpPr>
            <a:spLocks noGrp="1"/>
          </p:cNvSpPr>
          <p:nvPr>
            <p:ph type="dt" sz="half" idx="10"/>
          </p:nvPr>
        </p:nvSpPr>
        <p:spPr/>
        <p:txBody>
          <a:bodyPr/>
          <a:lstStyle/>
          <a:p>
            <a:fld id="{C00493D4-127D-4D7E-98C5-EB392743E513}" type="datetimeFigureOut">
              <a:rPr lang="en-SG" smtClean="0"/>
              <a:t>3/2/2023</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92B7A4E7-434D-4FC3-9FEC-AE2315C554EC}" type="slidenum">
              <a:rPr lang="en-SG" smtClean="0"/>
              <a:t>‹#›</a:t>
            </a:fld>
            <a:endParaRPr lang="en-SG"/>
          </a:p>
        </p:txBody>
      </p:sp>
    </p:spTree>
    <p:extLst>
      <p:ext uri="{BB962C8B-B14F-4D97-AF65-F5344CB8AC3E}">
        <p14:creationId xmlns:p14="http://schemas.microsoft.com/office/powerpoint/2010/main" val="337508118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SG"/>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p:cNvSpPr>
            <a:spLocks noGrp="1"/>
          </p:cNvSpPr>
          <p:nvPr>
            <p:ph type="dt" sz="half" idx="10"/>
          </p:nvPr>
        </p:nvSpPr>
        <p:spPr/>
        <p:txBody>
          <a:bodyPr/>
          <a:lstStyle/>
          <a:p>
            <a:fld id="{C00493D4-127D-4D7E-98C5-EB392743E513}" type="datetimeFigureOut">
              <a:rPr lang="en-SG" smtClean="0"/>
              <a:t>3/2/2023</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92B7A4E7-434D-4FC3-9FEC-AE2315C554EC}" type="slidenum">
              <a:rPr lang="en-SG" smtClean="0"/>
              <a:t>‹#›</a:t>
            </a:fld>
            <a:endParaRPr lang="en-SG"/>
          </a:p>
        </p:txBody>
      </p:sp>
    </p:spTree>
    <p:extLst>
      <p:ext uri="{BB962C8B-B14F-4D97-AF65-F5344CB8AC3E}">
        <p14:creationId xmlns:p14="http://schemas.microsoft.com/office/powerpoint/2010/main" val="55267975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2"/>
          <p:cNvSpPr>
            <a:spLocks noGrp="1"/>
          </p:cNvSpPr>
          <p:nvPr>
            <p:ph type="dt" sz="half" idx="10"/>
          </p:nvPr>
        </p:nvSpPr>
        <p:spPr/>
        <p:txBody>
          <a:bodyPr/>
          <a:lstStyle/>
          <a:p>
            <a:fld id="{C00493D4-127D-4D7E-98C5-EB392743E513}" type="datetimeFigureOut">
              <a:rPr lang="en-SG" smtClean="0"/>
              <a:t>3/2/2023</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92B7A4E7-434D-4FC3-9FEC-AE2315C554EC}" type="slidenum">
              <a:rPr lang="en-SG" smtClean="0"/>
              <a:t>‹#›</a:t>
            </a:fld>
            <a:endParaRPr lang="en-SG"/>
          </a:p>
        </p:txBody>
      </p:sp>
    </p:spTree>
    <p:extLst>
      <p:ext uri="{BB962C8B-B14F-4D97-AF65-F5344CB8AC3E}">
        <p14:creationId xmlns:p14="http://schemas.microsoft.com/office/powerpoint/2010/main" val="253581073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0493D4-127D-4D7E-98C5-EB392743E513}" type="datetimeFigureOut">
              <a:rPr lang="en-SG" smtClean="0"/>
              <a:t>3/2/2023</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92B7A4E7-434D-4FC3-9FEC-AE2315C554EC}" type="slidenum">
              <a:rPr lang="en-SG" smtClean="0"/>
              <a:t>‹#›</a:t>
            </a:fld>
            <a:endParaRPr lang="en-SG"/>
          </a:p>
        </p:txBody>
      </p:sp>
    </p:spTree>
    <p:extLst>
      <p:ext uri="{BB962C8B-B14F-4D97-AF65-F5344CB8AC3E}">
        <p14:creationId xmlns:p14="http://schemas.microsoft.com/office/powerpoint/2010/main" val="167559376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SG"/>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00493D4-127D-4D7E-98C5-EB392743E513}" type="datetimeFigureOut">
              <a:rPr lang="en-SG" smtClean="0"/>
              <a:t>3/2/2023</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92B7A4E7-434D-4FC3-9FEC-AE2315C554EC}" type="slidenum">
              <a:rPr lang="en-SG" smtClean="0"/>
              <a:t>‹#›</a:t>
            </a:fld>
            <a:endParaRPr lang="en-SG"/>
          </a:p>
        </p:txBody>
      </p:sp>
    </p:spTree>
    <p:extLst>
      <p:ext uri="{BB962C8B-B14F-4D97-AF65-F5344CB8AC3E}">
        <p14:creationId xmlns:p14="http://schemas.microsoft.com/office/powerpoint/2010/main" val="14836662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22_Section Header">
    <p:spTree>
      <p:nvGrpSpPr>
        <p:cNvPr id="1" name=""/>
        <p:cNvGrpSpPr/>
        <p:nvPr/>
      </p:nvGrpSpPr>
      <p:grpSpPr>
        <a:xfrm>
          <a:off x="0" y="0"/>
          <a:ext cx="0" cy="0"/>
          <a:chOff x="0" y="0"/>
          <a:chExt cx="0" cy="0"/>
        </a:xfrm>
      </p:grpSpPr>
      <p:sp>
        <p:nvSpPr>
          <p:cNvPr id="343" name="Shape 34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44" name="Shape 34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45" name="Shape 34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4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47" name="Shape 34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8" name="Shape 34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SG"/>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SG"/>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00493D4-127D-4D7E-98C5-EB392743E513}" type="datetimeFigureOut">
              <a:rPr lang="en-SG" smtClean="0"/>
              <a:t>3/2/2023</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92B7A4E7-434D-4FC3-9FEC-AE2315C554EC}" type="slidenum">
              <a:rPr lang="en-SG" smtClean="0"/>
              <a:t>‹#›</a:t>
            </a:fld>
            <a:endParaRPr lang="en-SG"/>
          </a:p>
        </p:txBody>
      </p:sp>
    </p:spTree>
    <p:extLst>
      <p:ext uri="{BB962C8B-B14F-4D97-AF65-F5344CB8AC3E}">
        <p14:creationId xmlns:p14="http://schemas.microsoft.com/office/powerpoint/2010/main" val="353264681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C00493D4-127D-4D7E-98C5-EB392743E513}" type="datetimeFigureOut">
              <a:rPr lang="en-SG" smtClean="0"/>
              <a:t>3/2/2023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92B7A4E7-434D-4FC3-9FEC-AE2315C554EC}" type="slidenum">
              <a:rPr lang="en-SG" smtClean="0"/>
              <a:t>‹#›</a:t>
            </a:fld>
            <a:endParaRPr lang="en-SG"/>
          </a:p>
        </p:txBody>
      </p:sp>
    </p:spTree>
    <p:extLst>
      <p:ext uri="{BB962C8B-B14F-4D97-AF65-F5344CB8AC3E}">
        <p14:creationId xmlns:p14="http://schemas.microsoft.com/office/powerpoint/2010/main" val="278771407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C00493D4-127D-4D7E-98C5-EB392743E513}" type="datetimeFigureOut">
              <a:rPr lang="en-SG" smtClean="0"/>
              <a:t>3/2/2023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92B7A4E7-434D-4FC3-9FEC-AE2315C554EC}" type="slidenum">
              <a:rPr lang="en-SG" smtClean="0"/>
              <a:t>‹#›</a:t>
            </a:fld>
            <a:endParaRPr lang="en-SG"/>
          </a:p>
        </p:txBody>
      </p:sp>
    </p:spTree>
    <p:extLst>
      <p:ext uri="{BB962C8B-B14F-4D97-AF65-F5344CB8AC3E}">
        <p14:creationId xmlns:p14="http://schemas.microsoft.com/office/powerpoint/2010/main" val="291395923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559" name="Shape 55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60750996"/>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71494-ACC9-4C64-B675-AE7886795AA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7E6EAAA-425E-442D-8DFA-64E3FF91515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8CDD433-D311-4C66-BD0E-14E009F3617B}"/>
              </a:ext>
            </a:extLst>
          </p:cNvPr>
          <p:cNvSpPr>
            <a:spLocks noGrp="1"/>
          </p:cNvSpPr>
          <p:nvPr>
            <p:ph type="dt" sz="half" idx="10"/>
          </p:nvPr>
        </p:nvSpPr>
        <p:spPr/>
        <p:txBody>
          <a:bodyPr/>
          <a:lstStyle/>
          <a:p>
            <a:fld id="{EC9CD35B-55E3-40B8-B764-D25FA42E2D3E}" type="datetimeFigureOut">
              <a:rPr lang="en-US" smtClean="0"/>
              <a:t>2/3/2023</a:t>
            </a:fld>
            <a:endParaRPr lang="en-US"/>
          </a:p>
        </p:txBody>
      </p:sp>
      <p:sp>
        <p:nvSpPr>
          <p:cNvPr id="5" name="Footer Placeholder 4">
            <a:extLst>
              <a:ext uri="{FF2B5EF4-FFF2-40B4-BE49-F238E27FC236}">
                <a16:creationId xmlns:a16="http://schemas.microsoft.com/office/drawing/2014/main" id="{C0D8B346-95A2-455E-A9C8-38F51D6463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CC441-FD08-462A-8A6D-ABBE802B0E75}"/>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106379091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F82B6-3D67-434E-9389-5DD6079452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096A7C-3713-4C5D-A771-AE83E88251A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5575BE-4191-4091-A263-600D96D6757D}"/>
              </a:ext>
            </a:extLst>
          </p:cNvPr>
          <p:cNvSpPr>
            <a:spLocks noGrp="1"/>
          </p:cNvSpPr>
          <p:nvPr>
            <p:ph type="dt" sz="half" idx="10"/>
          </p:nvPr>
        </p:nvSpPr>
        <p:spPr/>
        <p:txBody>
          <a:bodyPr/>
          <a:lstStyle/>
          <a:p>
            <a:fld id="{EC9CD35B-55E3-40B8-B764-D25FA42E2D3E}" type="datetimeFigureOut">
              <a:rPr lang="en-US" smtClean="0"/>
              <a:t>2/3/2023</a:t>
            </a:fld>
            <a:endParaRPr lang="en-US"/>
          </a:p>
        </p:txBody>
      </p:sp>
      <p:sp>
        <p:nvSpPr>
          <p:cNvPr id="5" name="Footer Placeholder 4">
            <a:extLst>
              <a:ext uri="{FF2B5EF4-FFF2-40B4-BE49-F238E27FC236}">
                <a16:creationId xmlns:a16="http://schemas.microsoft.com/office/drawing/2014/main" id="{069E104A-04D3-4B1F-BDAF-A30F543F67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13389D-3C60-4814-B579-7796BC83D596}"/>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285164162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AE5B9-DAD9-450A-9242-75AB222FB9DF}"/>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C94CAB5-9D14-40E0-BD2C-5A8E3004C5A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F0C5324-C3E3-48A1-987A-69681107BDF3}"/>
              </a:ext>
            </a:extLst>
          </p:cNvPr>
          <p:cNvSpPr>
            <a:spLocks noGrp="1"/>
          </p:cNvSpPr>
          <p:nvPr>
            <p:ph type="dt" sz="half" idx="10"/>
          </p:nvPr>
        </p:nvSpPr>
        <p:spPr/>
        <p:txBody>
          <a:bodyPr/>
          <a:lstStyle/>
          <a:p>
            <a:fld id="{EC9CD35B-55E3-40B8-B764-D25FA42E2D3E}" type="datetimeFigureOut">
              <a:rPr lang="en-US" smtClean="0"/>
              <a:t>2/3/2023</a:t>
            </a:fld>
            <a:endParaRPr lang="en-US"/>
          </a:p>
        </p:txBody>
      </p:sp>
      <p:sp>
        <p:nvSpPr>
          <p:cNvPr id="5" name="Footer Placeholder 4">
            <a:extLst>
              <a:ext uri="{FF2B5EF4-FFF2-40B4-BE49-F238E27FC236}">
                <a16:creationId xmlns:a16="http://schemas.microsoft.com/office/drawing/2014/main" id="{ABB3AF72-800A-47D6-855F-956E67D390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A3C783-9653-4CE5-97F2-59FD4A703E71}"/>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402116947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7F885-DF7A-4027-BE3C-5208A48055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44EC9E-A056-401C-ABD9-526425BC559A}"/>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A2D17C-D61D-4DF9-B73F-791EA079556D}"/>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452DBF-E13C-4B26-8ADE-27F98F5897DA}"/>
              </a:ext>
            </a:extLst>
          </p:cNvPr>
          <p:cNvSpPr>
            <a:spLocks noGrp="1"/>
          </p:cNvSpPr>
          <p:nvPr>
            <p:ph type="dt" sz="half" idx="10"/>
          </p:nvPr>
        </p:nvSpPr>
        <p:spPr/>
        <p:txBody>
          <a:bodyPr/>
          <a:lstStyle/>
          <a:p>
            <a:fld id="{EC9CD35B-55E3-40B8-B764-D25FA42E2D3E}" type="datetimeFigureOut">
              <a:rPr lang="en-US" smtClean="0"/>
              <a:t>2/3/2023</a:t>
            </a:fld>
            <a:endParaRPr lang="en-US"/>
          </a:p>
        </p:txBody>
      </p:sp>
      <p:sp>
        <p:nvSpPr>
          <p:cNvPr id="6" name="Footer Placeholder 5">
            <a:extLst>
              <a:ext uri="{FF2B5EF4-FFF2-40B4-BE49-F238E27FC236}">
                <a16:creationId xmlns:a16="http://schemas.microsoft.com/office/drawing/2014/main" id="{76480258-8008-4EFD-A747-B5F7D2400E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299317-D0CE-447E-A45A-B8474A63C73F}"/>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363193889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585E0-2C02-48B9-A165-502C670593DE}"/>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ED5E80-6DC3-46C0-8364-A75D3285253E}"/>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2F6F7F80-D679-45B6-9CEC-53310723A029}"/>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4F0CA0-1017-41E1-B85A-02D2992C94E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5CA38D6-8CBF-4BDD-B098-5E37F00BEE70}"/>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C758AA-6B75-4B1B-AB44-466BDBBD7956}"/>
              </a:ext>
            </a:extLst>
          </p:cNvPr>
          <p:cNvSpPr>
            <a:spLocks noGrp="1"/>
          </p:cNvSpPr>
          <p:nvPr>
            <p:ph type="dt" sz="half" idx="10"/>
          </p:nvPr>
        </p:nvSpPr>
        <p:spPr/>
        <p:txBody>
          <a:bodyPr/>
          <a:lstStyle/>
          <a:p>
            <a:fld id="{EC9CD35B-55E3-40B8-B764-D25FA42E2D3E}" type="datetimeFigureOut">
              <a:rPr lang="en-US" smtClean="0"/>
              <a:t>2/3/2023</a:t>
            </a:fld>
            <a:endParaRPr lang="en-US"/>
          </a:p>
        </p:txBody>
      </p:sp>
      <p:sp>
        <p:nvSpPr>
          <p:cNvPr id="8" name="Footer Placeholder 7">
            <a:extLst>
              <a:ext uri="{FF2B5EF4-FFF2-40B4-BE49-F238E27FC236}">
                <a16:creationId xmlns:a16="http://schemas.microsoft.com/office/drawing/2014/main" id="{A9B7F224-BC65-4A99-BBFC-4699CD162D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5276FE-E24F-4D51-9712-5D591EA9D6BA}"/>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39754021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A3F3D-231E-4FE6-B737-54055F0E3F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758690-3B38-4E80-8E83-6574F75CB1A5}"/>
              </a:ext>
            </a:extLst>
          </p:cNvPr>
          <p:cNvSpPr>
            <a:spLocks noGrp="1"/>
          </p:cNvSpPr>
          <p:nvPr>
            <p:ph type="dt" sz="half" idx="10"/>
          </p:nvPr>
        </p:nvSpPr>
        <p:spPr/>
        <p:txBody>
          <a:bodyPr/>
          <a:lstStyle/>
          <a:p>
            <a:fld id="{EC9CD35B-55E3-40B8-B764-D25FA42E2D3E}" type="datetimeFigureOut">
              <a:rPr lang="en-US" smtClean="0"/>
              <a:t>2/3/2023</a:t>
            </a:fld>
            <a:endParaRPr lang="en-US"/>
          </a:p>
        </p:txBody>
      </p:sp>
      <p:sp>
        <p:nvSpPr>
          <p:cNvPr id="4" name="Footer Placeholder 3">
            <a:extLst>
              <a:ext uri="{FF2B5EF4-FFF2-40B4-BE49-F238E27FC236}">
                <a16:creationId xmlns:a16="http://schemas.microsoft.com/office/drawing/2014/main" id="{BDC6688B-2743-4C33-B64F-5E31481677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E60A8E-7FB7-4CC7-B5FD-90996DD62B9C}"/>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42642142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23_Section Header">
    <p:spTree>
      <p:nvGrpSpPr>
        <p:cNvPr id="1" name=""/>
        <p:cNvGrpSpPr/>
        <p:nvPr/>
      </p:nvGrpSpPr>
      <p:grpSpPr>
        <a:xfrm>
          <a:off x="0" y="0"/>
          <a:ext cx="0" cy="0"/>
          <a:chOff x="0" y="0"/>
          <a:chExt cx="0" cy="0"/>
        </a:xfrm>
      </p:grpSpPr>
      <p:sp>
        <p:nvSpPr>
          <p:cNvPr id="355" name="Shape 35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56" name="Shape 35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57" name="Shape 35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5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59" name="Shape 35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60" name="Shape 36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1CCA43-FCE7-4D48-9B8A-9C188673A91D}"/>
              </a:ext>
            </a:extLst>
          </p:cNvPr>
          <p:cNvSpPr>
            <a:spLocks noGrp="1"/>
          </p:cNvSpPr>
          <p:nvPr>
            <p:ph type="dt" sz="half" idx="10"/>
          </p:nvPr>
        </p:nvSpPr>
        <p:spPr/>
        <p:txBody>
          <a:bodyPr/>
          <a:lstStyle/>
          <a:p>
            <a:fld id="{EC9CD35B-55E3-40B8-B764-D25FA42E2D3E}" type="datetimeFigureOut">
              <a:rPr lang="en-US" smtClean="0"/>
              <a:t>2/3/2023</a:t>
            </a:fld>
            <a:endParaRPr lang="en-US"/>
          </a:p>
        </p:txBody>
      </p:sp>
      <p:sp>
        <p:nvSpPr>
          <p:cNvPr id="3" name="Footer Placeholder 2">
            <a:extLst>
              <a:ext uri="{FF2B5EF4-FFF2-40B4-BE49-F238E27FC236}">
                <a16:creationId xmlns:a16="http://schemas.microsoft.com/office/drawing/2014/main" id="{6289F3C5-DB67-4C4A-A9D3-3E3F4E702E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5569B6-B123-46D3-B09D-536D12CEFB42}"/>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265455060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3B62B-B057-4D33-AFFF-F3CF4D1BB59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FB442FA-6FB1-48FA-972A-DBE4971B194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5A262D-A1A4-475A-BBDB-EF90A1110C2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F23F079A-A078-42BC-BA14-F9A632B72C8E}"/>
              </a:ext>
            </a:extLst>
          </p:cNvPr>
          <p:cNvSpPr>
            <a:spLocks noGrp="1"/>
          </p:cNvSpPr>
          <p:nvPr>
            <p:ph type="dt" sz="half" idx="10"/>
          </p:nvPr>
        </p:nvSpPr>
        <p:spPr/>
        <p:txBody>
          <a:bodyPr/>
          <a:lstStyle/>
          <a:p>
            <a:fld id="{EC9CD35B-55E3-40B8-B764-D25FA42E2D3E}" type="datetimeFigureOut">
              <a:rPr lang="en-US" smtClean="0"/>
              <a:t>2/3/2023</a:t>
            </a:fld>
            <a:endParaRPr lang="en-US"/>
          </a:p>
        </p:txBody>
      </p:sp>
      <p:sp>
        <p:nvSpPr>
          <p:cNvPr id="6" name="Footer Placeholder 5">
            <a:extLst>
              <a:ext uri="{FF2B5EF4-FFF2-40B4-BE49-F238E27FC236}">
                <a16:creationId xmlns:a16="http://schemas.microsoft.com/office/drawing/2014/main" id="{16323ECF-A91F-4599-8B22-50D588E76C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095F3A-9C82-4FCB-A795-97AF3429919C}"/>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357057268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74450-6F3F-4068-B5AC-864AD29993F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4445611-D33F-4128-8342-56816014B99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970426A-46F4-4CAD-B07A-67F7BCE47DC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1C13098-B7B3-4759-8046-CEF51D8FA7B2}"/>
              </a:ext>
            </a:extLst>
          </p:cNvPr>
          <p:cNvSpPr>
            <a:spLocks noGrp="1"/>
          </p:cNvSpPr>
          <p:nvPr>
            <p:ph type="dt" sz="half" idx="10"/>
          </p:nvPr>
        </p:nvSpPr>
        <p:spPr/>
        <p:txBody>
          <a:bodyPr/>
          <a:lstStyle/>
          <a:p>
            <a:fld id="{EC9CD35B-55E3-40B8-B764-D25FA42E2D3E}" type="datetimeFigureOut">
              <a:rPr lang="en-US" smtClean="0"/>
              <a:t>2/3/2023</a:t>
            </a:fld>
            <a:endParaRPr lang="en-US"/>
          </a:p>
        </p:txBody>
      </p:sp>
      <p:sp>
        <p:nvSpPr>
          <p:cNvPr id="6" name="Footer Placeholder 5">
            <a:extLst>
              <a:ext uri="{FF2B5EF4-FFF2-40B4-BE49-F238E27FC236}">
                <a16:creationId xmlns:a16="http://schemas.microsoft.com/office/drawing/2014/main" id="{8338E6A0-2182-46AB-8F56-C21B814C80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7C9E46-2800-4908-82D0-64C8E51E8EC7}"/>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92312184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C0A39-C7CC-4578-903E-C4B6266D40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388FC8-A45F-4330-9989-9B30577B3A9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CFD01F-AF9B-45F4-8E95-896D0F14D64D}"/>
              </a:ext>
            </a:extLst>
          </p:cNvPr>
          <p:cNvSpPr>
            <a:spLocks noGrp="1"/>
          </p:cNvSpPr>
          <p:nvPr>
            <p:ph type="dt" sz="half" idx="10"/>
          </p:nvPr>
        </p:nvSpPr>
        <p:spPr/>
        <p:txBody>
          <a:bodyPr/>
          <a:lstStyle/>
          <a:p>
            <a:fld id="{EC9CD35B-55E3-40B8-B764-D25FA42E2D3E}" type="datetimeFigureOut">
              <a:rPr lang="en-US" smtClean="0"/>
              <a:t>2/3/2023</a:t>
            </a:fld>
            <a:endParaRPr lang="en-US"/>
          </a:p>
        </p:txBody>
      </p:sp>
      <p:sp>
        <p:nvSpPr>
          <p:cNvPr id="5" name="Footer Placeholder 4">
            <a:extLst>
              <a:ext uri="{FF2B5EF4-FFF2-40B4-BE49-F238E27FC236}">
                <a16:creationId xmlns:a16="http://schemas.microsoft.com/office/drawing/2014/main" id="{79FA1D00-94BE-4171-AA4A-34C313C51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798583-1AF8-48CC-B784-05243120889A}"/>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324913609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834E95-3D8C-46F7-A0B2-3F1C6ECE432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3A8490-8CD6-492D-B14D-586DF94F7D7C}"/>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7CFC55-7E45-479F-8835-50E9A55D56E6}"/>
              </a:ext>
            </a:extLst>
          </p:cNvPr>
          <p:cNvSpPr>
            <a:spLocks noGrp="1"/>
          </p:cNvSpPr>
          <p:nvPr>
            <p:ph type="dt" sz="half" idx="10"/>
          </p:nvPr>
        </p:nvSpPr>
        <p:spPr/>
        <p:txBody>
          <a:bodyPr/>
          <a:lstStyle/>
          <a:p>
            <a:fld id="{EC9CD35B-55E3-40B8-B764-D25FA42E2D3E}" type="datetimeFigureOut">
              <a:rPr lang="en-US" smtClean="0"/>
              <a:t>2/3/2023</a:t>
            </a:fld>
            <a:endParaRPr lang="en-US"/>
          </a:p>
        </p:txBody>
      </p:sp>
      <p:sp>
        <p:nvSpPr>
          <p:cNvPr id="5" name="Footer Placeholder 4">
            <a:extLst>
              <a:ext uri="{FF2B5EF4-FFF2-40B4-BE49-F238E27FC236}">
                <a16:creationId xmlns:a16="http://schemas.microsoft.com/office/drawing/2014/main" id="{EE6E575F-D5CA-4308-A5B5-3454E8D423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26C972-5A76-4037-BDAB-F44D6668743A}"/>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214481104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A6C8C-9881-D340-B4AA-2817C22227C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26039D2-7A74-9B48-BE72-2FDC2B88903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85BE077-2797-004D-A633-CD4FD5AA4FD2}"/>
              </a:ext>
            </a:extLst>
          </p:cNvPr>
          <p:cNvSpPr>
            <a:spLocks noGrp="1"/>
          </p:cNvSpPr>
          <p:nvPr>
            <p:ph type="dt" sz="half" idx="10"/>
          </p:nvPr>
        </p:nvSpPr>
        <p:spPr/>
        <p:txBody>
          <a:bodyPr/>
          <a:lstStyle/>
          <a:p>
            <a:fld id="{4C98ED85-2828-BF41-B8E4-9C80E8CCB834}" type="datetimeFigureOut">
              <a:rPr lang="en-US" smtClean="0"/>
              <a:t>2/3/2023</a:t>
            </a:fld>
            <a:endParaRPr lang="en-US" dirty="0"/>
          </a:p>
        </p:txBody>
      </p:sp>
      <p:sp>
        <p:nvSpPr>
          <p:cNvPr id="5" name="Footer Placeholder 4">
            <a:extLst>
              <a:ext uri="{FF2B5EF4-FFF2-40B4-BE49-F238E27FC236}">
                <a16:creationId xmlns:a16="http://schemas.microsoft.com/office/drawing/2014/main" id="{7F84E44B-3075-6643-A633-9CBB495288D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E544151-BD0C-4246-B017-D456206FB0A5}"/>
              </a:ext>
            </a:extLst>
          </p:cNvPr>
          <p:cNvSpPr>
            <a:spLocks noGrp="1"/>
          </p:cNvSpPr>
          <p:nvPr>
            <p:ph type="sldNum" sz="quarter" idx="12"/>
          </p:nvPr>
        </p:nvSpPr>
        <p:spPr/>
        <p:txBody>
          <a:bodyPr/>
          <a:lstStyle/>
          <a:p>
            <a:fld id="{7281375F-EBD2-4449-B5C7-D995226F3061}" type="slidenum">
              <a:rPr lang="en-US" smtClean="0"/>
              <a:t>‹#›</a:t>
            </a:fld>
            <a:endParaRPr lang="en-US" dirty="0"/>
          </a:p>
        </p:txBody>
      </p:sp>
    </p:spTree>
    <p:extLst>
      <p:ext uri="{BB962C8B-B14F-4D97-AF65-F5344CB8AC3E}">
        <p14:creationId xmlns:p14="http://schemas.microsoft.com/office/powerpoint/2010/main" val="62633003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4C1CD-4530-B547-9EF8-66FBF13CFE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B4130C-3DF3-AB46-BBB1-E37A74C06AB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BEEE6-8D98-984C-90A0-52AF3191DE03}"/>
              </a:ext>
            </a:extLst>
          </p:cNvPr>
          <p:cNvSpPr>
            <a:spLocks noGrp="1"/>
          </p:cNvSpPr>
          <p:nvPr>
            <p:ph type="dt" sz="half" idx="10"/>
          </p:nvPr>
        </p:nvSpPr>
        <p:spPr/>
        <p:txBody>
          <a:bodyPr/>
          <a:lstStyle/>
          <a:p>
            <a:fld id="{4C98ED85-2828-BF41-B8E4-9C80E8CCB834}" type="datetimeFigureOut">
              <a:rPr lang="en-US" smtClean="0"/>
              <a:t>2/3/2023</a:t>
            </a:fld>
            <a:endParaRPr lang="en-US" dirty="0"/>
          </a:p>
        </p:txBody>
      </p:sp>
      <p:sp>
        <p:nvSpPr>
          <p:cNvPr id="5" name="Footer Placeholder 4">
            <a:extLst>
              <a:ext uri="{FF2B5EF4-FFF2-40B4-BE49-F238E27FC236}">
                <a16:creationId xmlns:a16="http://schemas.microsoft.com/office/drawing/2014/main" id="{3AC0E6EA-93EA-9648-86E2-04B05C11E22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BC85F39-309C-8248-8717-452673AB1240}"/>
              </a:ext>
            </a:extLst>
          </p:cNvPr>
          <p:cNvSpPr>
            <a:spLocks noGrp="1"/>
          </p:cNvSpPr>
          <p:nvPr>
            <p:ph type="sldNum" sz="quarter" idx="12"/>
          </p:nvPr>
        </p:nvSpPr>
        <p:spPr/>
        <p:txBody>
          <a:bodyPr/>
          <a:lstStyle/>
          <a:p>
            <a:fld id="{7281375F-EBD2-4449-B5C7-D995226F3061}" type="slidenum">
              <a:rPr lang="en-US" smtClean="0"/>
              <a:t>‹#›</a:t>
            </a:fld>
            <a:endParaRPr lang="en-US" dirty="0"/>
          </a:p>
        </p:txBody>
      </p:sp>
    </p:spTree>
    <p:extLst>
      <p:ext uri="{BB962C8B-B14F-4D97-AF65-F5344CB8AC3E}">
        <p14:creationId xmlns:p14="http://schemas.microsoft.com/office/powerpoint/2010/main" val="210231316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C0B93-A66E-194B-822B-F007FC7F4CD0}"/>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8EAA528-1026-5D40-81EB-C766040F5A8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E15E5A9-D7BF-F04D-82BC-A2A39D3E7C6D}"/>
              </a:ext>
            </a:extLst>
          </p:cNvPr>
          <p:cNvSpPr>
            <a:spLocks noGrp="1"/>
          </p:cNvSpPr>
          <p:nvPr>
            <p:ph type="dt" sz="half" idx="10"/>
          </p:nvPr>
        </p:nvSpPr>
        <p:spPr/>
        <p:txBody>
          <a:bodyPr/>
          <a:lstStyle/>
          <a:p>
            <a:fld id="{4C98ED85-2828-BF41-B8E4-9C80E8CCB834}" type="datetimeFigureOut">
              <a:rPr lang="en-US" smtClean="0"/>
              <a:t>2/3/2023</a:t>
            </a:fld>
            <a:endParaRPr lang="en-US" dirty="0"/>
          </a:p>
        </p:txBody>
      </p:sp>
      <p:sp>
        <p:nvSpPr>
          <p:cNvPr id="5" name="Footer Placeholder 4">
            <a:extLst>
              <a:ext uri="{FF2B5EF4-FFF2-40B4-BE49-F238E27FC236}">
                <a16:creationId xmlns:a16="http://schemas.microsoft.com/office/drawing/2014/main" id="{2A1DFCAB-8D44-3C4B-8DE1-1B9AABCAC1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43A9E7F-57F2-3A49-AB66-E3335776D4E5}"/>
              </a:ext>
            </a:extLst>
          </p:cNvPr>
          <p:cNvSpPr>
            <a:spLocks noGrp="1"/>
          </p:cNvSpPr>
          <p:nvPr>
            <p:ph type="sldNum" sz="quarter" idx="12"/>
          </p:nvPr>
        </p:nvSpPr>
        <p:spPr/>
        <p:txBody>
          <a:bodyPr/>
          <a:lstStyle/>
          <a:p>
            <a:fld id="{7281375F-EBD2-4449-B5C7-D995226F3061}" type="slidenum">
              <a:rPr lang="en-US" smtClean="0"/>
              <a:t>‹#›</a:t>
            </a:fld>
            <a:endParaRPr lang="en-US" dirty="0"/>
          </a:p>
        </p:txBody>
      </p:sp>
    </p:spTree>
    <p:extLst>
      <p:ext uri="{BB962C8B-B14F-4D97-AF65-F5344CB8AC3E}">
        <p14:creationId xmlns:p14="http://schemas.microsoft.com/office/powerpoint/2010/main" val="401026095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EFCCD-A637-DB43-A9D7-DE96673420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624206-FB32-3246-83E2-025991872AE7}"/>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918DCB-6A5D-354D-AF4C-653E925FA422}"/>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C53505-B339-674A-B2E2-F17208B4E02A}"/>
              </a:ext>
            </a:extLst>
          </p:cNvPr>
          <p:cNvSpPr>
            <a:spLocks noGrp="1"/>
          </p:cNvSpPr>
          <p:nvPr>
            <p:ph type="dt" sz="half" idx="10"/>
          </p:nvPr>
        </p:nvSpPr>
        <p:spPr/>
        <p:txBody>
          <a:bodyPr/>
          <a:lstStyle/>
          <a:p>
            <a:fld id="{4C98ED85-2828-BF41-B8E4-9C80E8CCB834}" type="datetimeFigureOut">
              <a:rPr lang="en-US" smtClean="0"/>
              <a:t>2/3/2023</a:t>
            </a:fld>
            <a:endParaRPr lang="en-US" dirty="0"/>
          </a:p>
        </p:txBody>
      </p:sp>
      <p:sp>
        <p:nvSpPr>
          <p:cNvPr id="6" name="Footer Placeholder 5">
            <a:extLst>
              <a:ext uri="{FF2B5EF4-FFF2-40B4-BE49-F238E27FC236}">
                <a16:creationId xmlns:a16="http://schemas.microsoft.com/office/drawing/2014/main" id="{D9E091F4-A79D-1445-9A31-913F739A0A0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4D7C5F4-33CE-F74E-9766-012F5B38AC47}"/>
              </a:ext>
            </a:extLst>
          </p:cNvPr>
          <p:cNvSpPr>
            <a:spLocks noGrp="1"/>
          </p:cNvSpPr>
          <p:nvPr>
            <p:ph type="sldNum" sz="quarter" idx="12"/>
          </p:nvPr>
        </p:nvSpPr>
        <p:spPr/>
        <p:txBody>
          <a:bodyPr/>
          <a:lstStyle/>
          <a:p>
            <a:fld id="{7281375F-EBD2-4449-B5C7-D995226F3061}" type="slidenum">
              <a:rPr lang="en-US" smtClean="0"/>
              <a:t>‹#›</a:t>
            </a:fld>
            <a:endParaRPr lang="en-US" dirty="0"/>
          </a:p>
        </p:txBody>
      </p:sp>
    </p:spTree>
    <p:extLst>
      <p:ext uri="{BB962C8B-B14F-4D97-AF65-F5344CB8AC3E}">
        <p14:creationId xmlns:p14="http://schemas.microsoft.com/office/powerpoint/2010/main" val="355912308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494EE-98C1-DC41-93F7-1B36E12411D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A86E91-DC3E-F144-8235-CD5FC7830F66}"/>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A4106CDD-8D93-F04B-9501-9A1AB549B614}"/>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128792-788E-EC4D-9B79-A72688B3391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604B5E94-E4A0-8748-8DF5-4609CCE6ACBC}"/>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16A91B-B844-B540-8929-723BD198E997}"/>
              </a:ext>
            </a:extLst>
          </p:cNvPr>
          <p:cNvSpPr>
            <a:spLocks noGrp="1"/>
          </p:cNvSpPr>
          <p:nvPr>
            <p:ph type="dt" sz="half" idx="10"/>
          </p:nvPr>
        </p:nvSpPr>
        <p:spPr/>
        <p:txBody>
          <a:bodyPr/>
          <a:lstStyle/>
          <a:p>
            <a:fld id="{4C98ED85-2828-BF41-B8E4-9C80E8CCB834}" type="datetimeFigureOut">
              <a:rPr lang="en-US" smtClean="0"/>
              <a:t>2/3/2023</a:t>
            </a:fld>
            <a:endParaRPr lang="en-US" dirty="0"/>
          </a:p>
        </p:txBody>
      </p:sp>
      <p:sp>
        <p:nvSpPr>
          <p:cNvPr id="8" name="Footer Placeholder 7">
            <a:extLst>
              <a:ext uri="{FF2B5EF4-FFF2-40B4-BE49-F238E27FC236}">
                <a16:creationId xmlns:a16="http://schemas.microsoft.com/office/drawing/2014/main" id="{E6310710-1442-0246-AAA9-29B6E71F3FA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0F3F8CB-F056-9446-B048-EFA97C43FD7D}"/>
              </a:ext>
            </a:extLst>
          </p:cNvPr>
          <p:cNvSpPr>
            <a:spLocks noGrp="1"/>
          </p:cNvSpPr>
          <p:nvPr>
            <p:ph type="sldNum" sz="quarter" idx="12"/>
          </p:nvPr>
        </p:nvSpPr>
        <p:spPr/>
        <p:txBody>
          <a:bodyPr/>
          <a:lstStyle/>
          <a:p>
            <a:fld id="{7281375F-EBD2-4449-B5C7-D995226F3061}" type="slidenum">
              <a:rPr lang="en-US" smtClean="0"/>
              <a:t>‹#›</a:t>
            </a:fld>
            <a:endParaRPr lang="en-US" dirty="0"/>
          </a:p>
        </p:txBody>
      </p:sp>
    </p:spTree>
    <p:extLst>
      <p:ext uri="{BB962C8B-B14F-4D97-AF65-F5344CB8AC3E}">
        <p14:creationId xmlns:p14="http://schemas.microsoft.com/office/powerpoint/2010/main" val="3271612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24_Section Header">
    <p:spTree>
      <p:nvGrpSpPr>
        <p:cNvPr id="1" name=""/>
        <p:cNvGrpSpPr/>
        <p:nvPr/>
      </p:nvGrpSpPr>
      <p:grpSpPr>
        <a:xfrm>
          <a:off x="0" y="0"/>
          <a:ext cx="0" cy="0"/>
          <a:chOff x="0" y="0"/>
          <a:chExt cx="0" cy="0"/>
        </a:xfrm>
      </p:grpSpPr>
      <p:sp>
        <p:nvSpPr>
          <p:cNvPr id="367" name="Shape 36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68" name="Shape 36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69" name="Shape 36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7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71" name="Shape 37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72" name="Shape 37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580D5-8ABD-8846-8277-85D2A3D4A8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A0E4F2-ACB7-9C4A-A2B4-B1F6E830C14E}"/>
              </a:ext>
            </a:extLst>
          </p:cNvPr>
          <p:cNvSpPr>
            <a:spLocks noGrp="1"/>
          </p:cNvSpPr>
          <p:nvPr>
            <p:ph type="dt" sz="half" idx="10"/>
          </p:nvPr>
        </p:nvSpPr>
        <p:spPr/>
        <p:txBody>
          <a:bodyPr/>
          <a:lstStyle/>
          <a:p>
            <a:fld id="{4C98ED85-2828-BF41-B8E4-9C80E8CCB834}" type="datetimeFigureOut">
              <a:rPr lang="en-US" smtClean="0"/>
              <a:t>2/3/2023</a:t>
            </a:fld>
            <a:endParaRPr lang="en-US" dirty="0"/>
          </a:p>
        </p:txBody>
      </p:sp>
      <p:sp>
        <p:nvSpPr>
          <p:cNvPr id="4" name="Footer Placeholder 3">
            <a:extLst>
              <a:ext uri="{FF2B5EF4-FFF2-40B4-BE49-F238E27FC236}">
                <a16:creationId xmlns:a16="http://schemas.microsoft.com/office/drawing/2014/main" id="{92D05B37-7F1A-C64E-AC8B-0FB60A013CB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33E9205-7364-EC43-9F5F-5D034FE316EB}"/>
              </a:ext>
            </a:extLst>
          </p:cNvPr>
          <p:cNvSpPr>
            <a:spLocks noGrp="1"/>
          </p:cNvSpPr>
          <p:nvPr>
            <p:ph type="sldNum" sz="quarter" idx="12"/>
          </p:nvPr>
        </p:nvSpPr>
        <p:spPr/>
        <p:txBody>
          <a:bodyPr/>
          <a:lstStyle/>
          <a:p>
            <a:fld id="{7281375F-EBD2-4449-B5C7-D995226F3061}" type="slidenum">
              <a:rPr lang="en-US" smtClean="0"/>
              <a:t>‹#›</a:t>
            </a:fld>
            <a:endParaRPr lang="en-US" dirty="0"/>
          </a:p>
        </p:txBody>
      </p:sp>
    </p:spTree>
    <p:extLst>
      <p:ext uri="{BB962C8B-B14F-4D97-AF65-F5344CB8AC3E}">
        <p14:creationId xmlns:p14="http://schemas.microsoft.com/office/powerpoint/2010/main" val="363598234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201E7E-F337-3E47-A067-C3A0E7CBFEE6}"/>
              </a:ext>
            </a:extLst>
          </p:cNvPr>
          <p:cNvSpPr>
            <a:spLocks noGrp="1"/>
          </p:cNvSpPr>
          <p:nvPr>
            <p:ph type="dt" sz="half" idx="10"/>
          </p:nvPr>
        </p:nvSpPr>
        <p:spPr/>
        <p:txBody>
          <a:bodyPr/>
          <a:lstStyle/>
          <a:p>
            <a:fld id="{4C98ED85-2828-BF41-B8E4-9C80E8CCB834}" type="datetimeFigureOut">
              <a:rPr lang="en-US" smtClean="0"/>
              <a:t>2/3/2023</a:t>
            </a:fld>
            <a:endParaRPr lang="en-US" dirty="0"/>
          </a:p>
        </p:txBody>
      </p:sp>
      <p:sp>
        <p:nvSpPr>
          <p:cNvPr id="3" name="Footer Placeholder 2">
            <a:extLst>
              <a:ext uri="{FF2B5EF4-FFF2-40B4-BE49-F238E27FC236}">
                <a16:creationId xmlns:a16="http://schemas.microsoft.com/office/drawing/2014/main" id="{C1F3E8A7-F979-5147-9D13-A3F4A7DCA40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9BCE795-CB47-ED40-B6C0-972E67DEFAAB}"/>
              </a:ext>
            </a:extLst>
          </p:cNvPr>
          <p:cNvSpPr>
            <a:spLocks noGrp="1"/>
          </p:cNvSpPr>
          <p:nvPr>
            <p:ph type="sldNum" sz="quarter" idx="12"/>
          </p:nvPr>
        </p:nvSpPr>
        <p:spPr/>
        <p:txBody>
          <a:bodyPr/>
          <a:lstStyle/>
          <a:p>
            <a:fld id="{7281375F-EBD2-4449-B5C7-D995226F3061}" type="slidenum">
              <a:rPr lang="en-US" smtClean="0"/>
              <a:t>‹#›</a:t>
            </a:fld>
            <a:endParaRPr lang="en-US" dirty="0"/>
          </a:p>
        </p:txBody>
      </p:sp>
    </p:spTree>
    <p:extLst>
      <p:ext uri="{BB962C8B-B14F-4D97-AF65-F5344CB8AC3E}">
        <p14:creationId xmlns:p14="http://schemas.microsoft.com/office/powerpoint/2010/main" val="388398497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938E1-73F2-5D43-9C07-C1F7A87461B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CC2BA15-2371-824E-9F0E-81C8747BB5F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432317-1CCE-F949-A8A7-8FC37A2F876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B0CDF68B-A925-B14C-BDC7-792E59E68223}"/>
              </a:ext>
            </a:extLst>
          </p:cNvPr>
          <p:cNvSpPr>
            <a:spLocks noGrp="1"/>
          </p:cNvSpPr>
          <p:nvPr>
            <p:ph type="dt" sz="half" idx="10"/>
          </p:nvPr>
        </p:nvSpPr>
        <p:spPr/>
        <p:txBody>
          <a:bodyPr/>
          <a:lstStyle/>
          <a:p>
            <a:fld id="{4C98ED85-2828-BF41-B8E4-9C80E8CCB834}" type="datetimeFigureOut">
              <a:rPr lang="en-US" smtClean="0"/>
              <a:t>2/3/2023</a:t>
            </a:fld>
            <a:endParaRPr lang="en-US" dirty="0"/>
          </a:p>
        </p:txBody>
      </p:sp>
      <p:sp>
        <p:nvSpPr>
          <p:cNvPr id="6" name="Footer Placeholder 5">
            <a:extLst>
              <a:ext uri="{FF2B5EF4-FFF2-40B4-BE49-F238E27FC236}">
                <a16:creationId xmlns:a16="http://schemas.microsoft.com/office/drawing/2014/main" id="{1AF0A9CB-306F-8949-8300-2F3EFC7AFBF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F78FA49-665F-EE4C-8ACE-E2A79AE6130B}"/>
              </a:ext>
            </a:extLst>
          </p:cNvPr>
          <p:cNvSpPr>
            <a:spLocks noGrp="1"/>
          </p:cNvSpPr>
          <p:nvPr>
            <p:ph type="sldNum" sz="quarter" idx="12"/>
          </p:nvPr>
        </p:nvSpPr>
        <p:spPr/>
        <p:txBody>
          <a:bodyPr/>
          <a:lstStyle/>
          <a:p>
            <a:fld id="{7281375F-EBD2-4449-B5C7-D995226F3061}" type="slidenum">
              <a:rPr lang="en-US" smtClean="0"/>
              <a:t>‹#›</a:t>
            </a:fld>
            <a:endParaRPr lang="en-US" dirty="0"/>
          </a:p>
        </p:txBody>
      </p:sp>
    </p:spTree>
    <p:extLst>
      <p:ext uri="{BB962C8B-B14F-4D97-AF65-F5344CB8AC3E}">
        <p14:creationId xmlns:p14="http://schemas.microsoft.com/office/powerpoint/2010/main" val="51976398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83593-FD5A-E140-881B-66152B7B835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8E90D43-7D1C-904A-9806-615AAB4850C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DC609EA6-8629-424D-89A4-CA002EEED25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29067A8-D285-3640-B047-0431C8118AAC}"/>
              </a:ext>
            </a:extLst>
          </p:cNvPr>
          <p:cNvSpPr>
            <a:spLocks noGrp="1"/>
          </p:cNvSpPr>
          <p:nvPr>
            <p:ph type="dt" sz="half" idx="10"/>
          </p:nvPr>
        </p:nvSpPr>
        <p:spPr/>
        <p:txBody>
          <a:bodyPr/>
          <a:lstStyle/>
          <a:p>
            <a:fld id="{4C98ED85-2828-BF41-B8E4-9C80E8CCB834}" type="datetimeFigureOut">
              <a:rPr lang="en-US" smtClean="0"/>
              <a:t>2/3/2023</a:t>
            </a:fld>
            <a:endParaRPr lang="en-US" dirty="0"/>
          </a:p>
        </p:txBody>
      </p:sp>
      <p:sp>
        <p:nvSpPr>
          <p:cNvPr id="6" name="Footer Placeholder 5">
            <a:extLst>
              <a:ext uri="{FF2B5EF4-FFF2-40B4-BE49-F238E27FC236}">
                <a16:creationId xmlns:a16="http://schemas.microsoft.com/office/drawing/2014/main" id="{E8F69155-0FE2-8143-ADE5-9CFEC28DE48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10EC3CA-19AC-E540-BE46-8CA67728B732}"/>
              </a:ext>
            </a:extLst>
          </p:cNvPr>
          <p:cNvSpPr>
            <a:spLocks noGrp="1"/>
          </p:cNvSpPr>
          <p:nvPr>
            <p:ph type="sldNum" sz="quarter" idx="12"/>
          </p:nvPr>
        </p:nvSpPr>
        <p:spPr/>
        <p:txBody>
          <a:bodyPr/>
          <a:lstStyle/>
          <a:p>
            <a:fld id="{7281375F-EBD2-4449-B5C7-D995226F3061}" type="slidenum">
              <a:rPr lang="en-US" smtClean="0"/>
              <a:t>‹#›</a:t>
            </a:fld>
            <a:endParaRPr lang="en-US" dirty="0"/>
          </a:p>
        </p:txBody>
      </p:sp>
    </p:spTree>
    <p:extLst>
      <p:ext uri="{BB962C8B-B14F-4D97-AF65-F5344CB8AC3E}">
        <p14:creationId xmlns:p14="http://schemas.microsoft.com/office/powerpoint/2010/main" val="206272184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0D0C7-2832-FD41-8532-A35611E913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813E43-BD4C-CF49-89AB-061637E82A2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333BDE-FF58-F44B-A3B6-AF2C0F7AE6D6}"/>
              </a:ext>
            </a:extLst>
          </p:cNvPr>
          <p:cNvSpPr>
            <a:spLocks noGrp="1"/>
          </p:cNvSpPr>
          <p:nvPr>
            <p:ph type="dt" sz="half" idx="10"/>
          </p:nvPr>
        </p:nvSpPr>
        <p:spPr/>
        <p:txBody>
          <a:bodyPr/>
          <a:lstStyle/>
          <a:p>
            <a:fld id="{4C98ED85-2828-BF41-B8E4-9C80E8CCB834}" type="datetimeFigureOut">
              <a:rPr lang="en-US" smtClean="0"/>
              <a:t>2/3/2023</a:t>
            </a:fld>
            <a:endParaRPr lang="en-US" dirty="0"/>
          </a:p>
        </p:txBody>
      </p:sp>
      <p:sp>
        <p:nvSpPr>
          <p:cNvPr id="5" name="Footer Placeholder 4">
            <a:extLst>
              <a:ext uri="{FF2B5EF4-FFF2-40B4-BE49-F238E27FC236}">
                <a16:creationId xmlns:a16="http://schemas.microsoft.com/office/drawing/2014/main" id="{0F639A5D-D2A6-ED4F-9383-5144F7B2100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D6C99BD-9365-2E4D-BCBF-DE10E322E9A5}"/>
              </a:ext>
            </a:extLst>
          </p:cNvPr>
          <p:cNvSpPr>
            <a:spLocks noGrp="1"/>
          </p:cNvSpPr>
          <p:nvPr>
            <p:ph type="sldNum" sz="quarter" idx="12"/>
          </p:nvPr>
        </p:nvSpPr>
        <p:spPr/>
        <p:txBody>
          <a:bodyPr/>
          <a:lstStyle/>
          <a:p>
            <a:fld id="{7281375F-EBD2-4449-B5C7-D995226F3061}" type="slidenum">
              <a:rPr lang="en-US" smtClean="0"/>
              <a:t>‹#›</a:t>
            </a:fld>
            <a:endParaRPr lang="en-US" dirty="0"/>
          </a:p>
        </p:txBody>
      </p:sp>
    </p:spTree>
    <p:extLst>
      <p:ext uri="{BB962C8B-B14F-4D97-AF65-F5344CB8AC3E}">
        <p14:creationId xmlns:p14="http://schemas.microsoft.com/office/powerpoint/2010/main" val="136987083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5221CB-01A4-5445-B45F-AB403E961875}"/>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6D8046-134E-E94E-86AA-B353565A21EF}"/>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CE812E-7A43-DC4A-92E9-72B1BCCBF613}"/>
              </a:ext>
            </a:extLst>
          </p:cNvPr>
          <p:cNvSpPr>
            <a:spLocks noGrp="1"/>
          </p:cNvSpPr>
          <p:nvPr>
            <p:ph type="dt" sz="half" idx="10"/>
          </p:nvPr>
        </p:nvSpPr>
        <p:spPr/>
        <p:txBody>
          <a:bodyPr/>
          <a:lstStyle/>
          <a:p>
            <a:fld id="{4C98ED85-2828-BF41-B8E4-9C80E8CCB834}" type="datetimeFigureOut">
              <a:rPr lang="en-US" smtClean="0"/>
              <a:t>2/3/2023</a:t>
            </a:fld>
            <a:endParaRPr lang="en-US" dirty="0"/>
          </a:p>
        </p:txBody>
      </p:sp>
      <p:sp>
        <p:nvSpPr>
          <p:cNvPr id="5" name="Footer Placeholder 4">
            <a:extLst>
              <a:ext uri="{FF2B5EF4-FFF2-40B4-BE49-F238E27FC236}">
                <a16:creationId xmlns:a16="http://schemas.microsoft.com/office/drawing/2014/main" id="{40970C53-A406-2D45-8DC6-C4DF515898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377F81-82EF-394E-9682-B0C30F4C12D3}"/>
              </a:ext>
            </a:extLst>
          </p:cNvPr>
          <p:cNvSpPr>
            <a:spLocks noGrp="1"/>
          </p:cNvSpPr>
          <p:nvPr>
            <p:ph type="sldNum" sz="quarter" idx="12"/>
          </p:nvPr>
        </p:nvSpPr>
        <p:spPr/>
        <p:txBody>
          <a:bodyPr/>
          <a:lstStyle/>
          <a:p>
            <a:fld id="{7281375F-EBD2-4449-B5C7-D995226F3061}" type="slidenum">
              <a:rPr lang="en-US" smtClean="0"/>
              <a:t>‹#›</a:t>
            </a:fld>
            <a:endParaRPr lang="en-US" dirty="0"/>
          </a:p>
        </p:txBody>
      </p:sp>
    </p:spTree>
    <p:extLst>
      <p:ext uri="{BB962C8B-B14F-4D97-AF65-F5344CB8AC3E}">
        <p14:creationId xmlns:p14="http://schemas.microsoft.com/office/powerpoint/2010/main" val="7081694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p:cNvSpPr/>
          <p:nvPr userDrawn="1"/>
        </p:nvSpPr>
        <p:spPr>
          <a:xfrm>
            <a:off x="71" y="0"/>
            <a:ext cx="9144000" cy="51435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a:endParaRPr lang="en-US" sz="1350" b="0" i="0" dirty="0">
              <a:solidFill>
                <a:prstClr val="white"/>
              </a:solidFill>
              <a:latin typeface="Calibri" panose="020F0502020204030204" pitchFamily="34" charset="0"/>
            </a:endParaRPr>
          </a:p>
        </p:txBody>
      </p:sp>
    </p:spTree>
    <p:extLst>
      <p:ext uri="{BB962C8B-B14F-4D97-AF65-F5344CB8AC3E}">
        <p14:creationId xmlns:p14="http://schemas.microsoft.com/office/powerpoint/2010/main" val="80812985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icture Placeholder 1">
            <a:extLst>
              <a:ext uri="{FF2B5EF4-FFF2-40B4-BE49-F238E27FC236}">
                <a16:creationId xmlns:a16="http://schemas.microsoft.com/office/drawing/2014/main" id="{771C0884-4406-D04E-B197-7ED64FF9F28E}"/>
              </a:ext>
            </a:extLst>
          </p:cNvPr>
          <p:cNvSpPr>
            <a:spLocks noGrp="1"/>
          </p:cNvSpPr>
          <p:nvPr>
            <p:ph type="pic" sz="quarter" idx="10"/>
          </p:nvPr>
        </p:nvSpPr>
        <p:spPr>
          <a:xfrm>
            <a:off x="5114108" y="842555"/>
            <a:ext cx="2875906" cy="3213463"/>
          </a:xfrm>
        </p:spPr>
      </p:sp>
    </p:spTree>
    <p:extLst>
      <p:ext uri="{BB962C8B-B14F-4D97-AF65-F5344CB8AC3E}">
        <p14:creationId xmlns:p14="http://schemas.microsoft.com/office/powerpoint/2010/main" val="253861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F8509-59AA-4CE7-97EF-AACC4990C9B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2BDF5CF-BEEF-4A33-A404-B924B98E566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91B82A4-9DB1-40DA-AC28-0FD6FD386EE2}"/>
              </a:ext>
            </a:extLst>
          </p:cNvPr>
          <p:cNvSpPr>
            <a:spLocks noGrp="1"/>
          </p:cNvSpPr>
          <p:nvPr>
            <p:ph type="dt" sz="half" idx="10"/>
          </p:nvPr>
        </p:nvSpPr>
        <p:spPr/>
        <p:txBody>
          <a:bodyPr/>
          <a:lstStyle/>
          <a:p>
            <a:fld id="{AB76D55B-3686-45E5-B744-923FDB39E69B}" type="datetimeFigureOut">
              <a:rPr lang="en-US" smtClean="0"/>
              <a:t>2/3/2023</a:t>
            </a:fld>
            <a:endParaRPr lang="en-US" dirty="0"/>
          </a:p>
        </p:txBody>
      </p:sp>
      <p:sp>
        <p:nvSpPr>
          <p:cNvPr id="5" name="Footer Placeholder 4">
            <a:extLst>
              <a:ext uri="{FF2B5EF4-FFF2-40B4-BE49-F238E27FC236}">
                <a16:creationId xmlns:a16="http://schemas.microsoft.com/office/drawing/2014/main" id="{D558B24E-8B82-4F38-B6B7-0E8EF3628A8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C367E4-562E-426A-91F8-243E0F45157C}"/>
              </a:ext>
            </a:extLst>
          </p:cNvPr>
          <p:cNvSpPr>
            <a:spLocks noGrp="1"/>
          </p:cNvSpPr>
          <p:nvPr>
            <p:ph type="sldNum" sz="quarter" idx="12"/>
          </p:nvPr>
        </p:nvSpPr>
        <p:spPr/>
        <p:txBody>
          <a:bodyPr/>
          <a:lstStyle/>
          <a:p>
            <a:fld id="{ED220914-9D2F-49F9-BD26-A51553F6BDBF}" type="slidenum">
              <a:rPr lang="en-US" smtClean="0"/>
              <a:t>‹#›</a:t>
            </a:fld>
            <a:endParaRPr lang="en-US" dirty="0"/>
          </a:p>
        </p:txBody>
      </p:sp>
    </p:spTree>
    <p:extLst>
      <p:ext uri="{BB962C8B-B14F-4D97-AF65-F5344CB8AC3E}">
        <p14:creationId xmlns:p14="http://schemas.microsoft.com/office/powerpoint/2010/main" val="275963943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0ED5A-BD66-46DC-A144-A13F03A2F3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4DE466-7249-400B-8100-B381135782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403747-FE2B-4B14-93F6-F62E350479C6}"/>
              </a:ext>
            </a:extLst>
          </p:cNvPr>
          <p:cNvSpPr>
            <a:spLocks noGrp="1"/>
          </p:cNvSpPr>
          <p:nvPr>
            <p:ph type="dt" sz="half" idx="10"/>
          </p:nvPr>
        </p:nvSpPr>
        <p:spPr/>
        <p:txBody>
          <a:bodyPr/>
          <a:lstStyle/>
          <a:p>
            <a:fld id="{AB76D55B-3686-45E5-B744-923FDB39E69B}" type="datetimeFigureOut">
              <a:rPr lang="en-US" smtClean="0"/>
              <a:t>2/3/2023</a:t>
            </a:fld>
            <a:endParaRPr lang="en-US" dirty="0"/>
          </a:p>
        </p:txBody>
      </p:sp>
      <p:sp>
        <p:nvSpPr>
          <p:cNvPr id="5" name="Footer Placeholder 4">
            <a:extLst>
              <a:ext uri="{FF2B5EF4-FFF2-40B4-BE49-F238E27FC236}">
                <a16:creationId xmlns:a16="http://schemas.microsoft.com/office/drawing/2014/main" id="{F0ECCDC5-65B5-4A67-A4F3-58F673D603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FC4236-7AF9-4A89-BCD3-DB98513A3998}"/>
              </a:ext>
            </a:extLst>
          </p:cNvPr>
          <p:cNvSpPr>
            <a:spLocks noGrp="1"/>
          </p:cNvSpPr>
          <p:nvPr>
            <p:ph type="sldNum" sz="quarter" idx="12"/>
          </p:nvPr>
        </p:nvSpPr>
        <p:spPr/>
        <p:txBody>
          <a:bodyPr/>
          <a:lstStyle/>
          <a:p>
            <a:fld id="{ED220914-9D2F-49F9-BD26-A51553F6BDBF}" type="slidenum">
              <a:rPr lang="en-US" smtClean="0"/>
              <a:t>‹#›</a:t>
            </a:fld>
            <a:endParaRPr lang="en-US" dirty="0"/>
          </a:p>
        </p:txBody>
      </p:sp>
    </p:spTree>
    <p:extLst>
      <p:ext uri="{BB962C8B-B14F-4D97-AF65-F5344CB8AC3E}">
        <p14:creationId xmlns:p14="http://schemas.microsoft.com/office/powerpoint/2010/main" val="3265667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25_Section Header">
    <p:spTree>
      <p:nvGrpSpPr>
        <p:cNvPr id="1" name=""/>
        <p:cNvGrpSpPr/>
        <p:nvPr/>
      </p:nvGrpSpPr>
      <p:grpSpPr>
        <a:xfrm>
          <a:off x="0" y="0"/>
          <a:ext cx="0" cy="0"/>
          <a:chOff x="0" y="0"/>
          <a:chExt cx="0" cy="0"/>
        </a:xfrm>
      </p:grpSpPr>
      <p:sp>
        <p:nvSpPr>
          <p:cNvPr id="379" name="Shape 37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80" name="Shape 38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81" name="Shape 38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8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83" name="Shape 38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84" name="Shape 38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650FB-AC4A-4F86-BB37-650F45D6C33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606C69E-12B6-4E56-9537-4A5965D96D1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15D6D2-F3C6-422A-A48B-1AD8D829C35B}"/>
              </a:ext>
            </a:extLst>
          </p:cNvPr>
          <p:cNvSpPr>
            <a:spLocks noGrp="1"/>
          </p:cNvSpPr>
          <p:nvPr>
            <p:ph type="dt" sz="half" idx="10"/>
          </p:nvPr>
        </p:nvSpPr>
        <p:spPr/>
        <p:txBody>
          <a:bodyPr/>
          <a:lstStyle/>
          <a:p>
            <a:fld id="{AB76D55B-3686-45E5-B744-923FDB39E69B}" type="datetimeFigureOut">
              <a:rPr lang="en-US" smtClean="0"/>
              <a:t>2/3/2023</a:t>
            </a:fld>
            <a:endParaRPr lang="en-US" dirty="0"/>
          </a:p>
        </p:txBody>
      </p:sp>
      <p:sp>
        <p:nvSpPr>
          <p:cNvPr id="5" name="Footer Placeholder 4">
            <a:extLst>
              <a:ext uri="{FF2B5EF4-FFF2-40B4-BE49-F238E27FC236}">
                <a16:creationId xmlns:a16="http://schemas.microsoft.com/office/drawing/2014/main" id="{C453C5F9-CC95-4C5E-A1A2-D5B72A132A1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0130476-51F3-48A2-9B9E-9147F5178613}"/>
              </a:ext>
            </a:extLst>
          </p:cNvPr>
          <p:cNvSpPr>
            <a:spLocks noGrp="1"/>
          </p:cNvSpPr>
          <p:nvPr>
            <p:ph type="sldNum" sz="quarter" idx="12"/>
          </p:nvPr>
        </p:nvSpPr>
        <p:spPr/>
        <p:txBody>
          <a:bodyPr/>
          <a:lstStyle/>
          <a:p>
            <a:fld id="{ED220914-9D2F-49F9-BD26-A51553F6BDBF}" type="slidenum">
              <a:rPr lang="en-US" smtClean="0"/>
              <a:t>‹#›</a:t>
            </a:fld>
            <a:endParaRPr lang="en-US" dirty="0"/>
          </a:p>
        </p:txBody>
      </p:sp>
    </p:spTree>
    <p:extLst>
      <p:ext uri="{BB962C8B-B14F-4D97-AF65-F5344CB8AC3E}">
        <p14:creationId xmlns:p14="http://schemas.microsoft.com/office/powerpoint/2010/main" val="94734061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5061B-7018-4F9A-98F4-DCCF12ED41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F82F25-3386-49AE-A1FF-0C67E175EA28}"/>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8CA598-F96F-4E89-A6AE-CACC9AFBF34E}"/>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503A13-628E-4B5C-9B93-BC516C6056C2}"/>
              </a:ext>
            </a:extLst>
          </p:cNvPr>
          <p:cNvSpPr>
            <a:spLocks noGrp="1"/>
          </p:cNvSpPr>
          <p:nvPr>
            <p:ph type="dt" sz="half" idx="10"/>
          </p:nvPr>
        </p:nvSpPr>
        <p:spPr/>
        <p:txBody>
          <a:bodyPr/>
          <a:lstStyle/>
          <a:p>
            <a:fld id="{AB76D55B-3686-45E5-B744-923FDB39E69B}" type="datetimeFigureOut">
              <a:rPr lang="en-US" smtClean="0"/>
              <a:t>2/3/2023</a:t>
            </a:fld>
            <a:endParaRPr lang="en-US" dirty="0"/>
          </a:p>
        </p:txBody>
      </p:sp>
      <p:sp>
        <p:nvSpPr>
          <p:cNvPr id="6" name="Footer Placeholder 5">
            <a:extLst>
              <a:ext uri="{FF2B5EF4-FFF2-40B4-BE49-F238E27FC236}">
                <a16:creationId xmlns:a16="http://schemas.microsoft.com/office/drawing/2014/main" id="{B7D9015D-5429-4A4D-9E01-A1FA273125F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3AFCA5A-7FD7-4BC2-8699-6AC639DF41BC}"/>
              </a:ext>
            </a:extLst>
          </p:cNvPr>
          <p:cNvSpPr>
            <a:spLocks noGrp="1"/>
          </p:cNvSpPr>
          <p:nvPr>
            <p:ph type="sldNum" sz="quarter" idx="12"/>
          </p:nvPr>
        </p:nvSpPr>
        <p:spPr/>
        <p:txBody>
          <a:bodyPr/>
          <a:lstStyle/>
          <a:p>
            <a:fld id="{ED220914-9D2F-49F9-BD26-A51553F6BDBF}" type="slidenum">
              <a:rPr lang="en-US" smtClean="0"/>
              <a:t>‹#›</a:t>
            </a:fld>
            <a:endParaRPr lang="en-US" dirty="0"/>
          </a:p>
        </p:txBody>
      </p:sp>
    </p:spTree>
    <p:extLst>
      <p:ext uri="{BB962C8B-B14F-4D97-AF65-F5344CB8AC3E}">
        <p14:creationId xmlns:p14="http://schemas.microsoft.com/office/powerpoint/2010/main" val="39509359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F2114-239F-4B06-BBCF-E30F4B322F4C}"/>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EAB563-0914-4DBB-95BF-8C12DC5F2155}"/>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AC22A64-8F01-4C4E-A700-410724885D1D}"/>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7450B6-C697-4950-877C-BD070A87C39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E230084-EE69-429F-AD76-878596DFEE98}"/>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113332-B2B8-4B26-AD5E-7B0A585BD85B}"/>
              </a:ext>
            </a:extLst>
          </p:cNvPr>
          <p:cNvSpPr>
            <a:spLocks noGrp="1"/>
          </p:cNvSpPr>
          <p:nvPr>
            <p:ph type="dt" sz="half" idx="10"/>
          </p:nvPr>
        </p:nvSpPr>
        <p:spPr/>
        <p:txBody>
          <a:bodyPr/>
          <a:lstStyle/>
          <a:p>
            <a:fld id="{AB76D55B-3686-45E5-B744-923FDB39E69B}" type="datetimeFigureOut">
              <a:rPr lang="en-US" smtClean="0"/>
              <a:t>2/3/2023</a:t>
            </a:fld>
            <a:endParaRPr lang="en-US" dirty="0"/>
          </a:p>
        </p:txBody>
      </p:sp>
      <p:sp>
        <p:nvSpPr>
          <p:cNvPr id="8" name="Footer Placeholder 7">
            <a:extLst>
              <a:ext uri="{FF2B5EF4-FFF2-40B4-BE49-F238E27FC236}">
                <a16:creationId xmlns:a16="http://schemas.microsoft.com/office/drawing/2014/main" id="{C5E60529-C03C-47C0-A556-D9C01E1FB85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870D425-E001-4A60-94CD-81CED9421894}"/>
              </a:ext>
            </a:extLst>
          </p:cNvPr>
          <p:cNvSpPr>
            <a:spLocks noGrp="1"/>
          </p:cNvSpPr>
          <p:nvPr>
            <p:ph type="sldNum" sz="quarter" idx="12"/>
          </p:nvPr>
        </p:nvSpPr>
        <p:spPr/>
        <p:txBody>
          <a:bodyPr/>
          <a:lstStyle/>
          <a:p>
            <a:fld id="{ED220914-9D2F-49F9-BD26-A51553F6BDBF}" type="slidenum">
              <a:rPr lang="en-US" smtClean="0"/>
              <a:t>‹#›</a:t>
            </a:fld>
            <a:endParaRPr lang="en-US" dirty="0"/>
          </a:p>
        </p:txBody>
      </p:sp>
    </p:spTree>
    <p:extLst>
      <p:ext uri="{BB962C8B-B14F-4D97-AF65-F5344CB8AC3E}">
        <p14:creationId xmlns:p14="http://schemas.microsoft.com/office/powerpoint/2010/main" val="351955342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DD641-C532-432F-988C-FEF9955676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1ABA38-6370-401A-BECE-B2FD72BF9F64}"/>
              </a:ext>
            </a:extLst>
          </p:cNvPr>
          <p:cNvSpPr>
            <a:spLocks noGrp="1"/>
          </p:cNvSpPr>
          <p:nvPr>
            <p:ph type="dt" sz="half" idx="10"/>
          </p:nvPr>
        </p:nvSpPr>
        <p:spPr/>
        <p:txBody>
          <a:bodyPr/>
          <a:lstStyle/>
          <a:p>
            <a:fld id="{AB76D55B-3686-45E5-B744-923FDB39E69B}" type="datetimeFigureOut">
              <a:rPr lang="en-US" smtClean="0"/>
              <a:t>2/3/2023</a:t>
            </a:fld>
            <a:endParaRPr lang="en-US" dirty="0"/>
          </a:p>
        </p:txBody>
      </p:sp>
      <p:sp>
        <p:nvSpPr>
          <p:cNvPr id="4" name="Footer Placeholder 3">
            <a:extLst>
              <a:ext uri="{FF2B5EF4-FFF2-40B4-BE49-F238E27FC236}">
                <a16:creationId xmlns:a16="http://schemas.microsoft.com/office/drawing/2014/main" id="{C6C9DB59-6CB8-4E64-8B68-CCA24759DD1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5F55AF1-B65E-4819-912D-B5DE43ED12F3}"/>
              </a:ext>
            </a:extLst>
          </p:cNvPr>
          <p:cNvSpPr>
            <a:spLocks noGrp="1"/>
          </p:cNvSpPr>
          <p:nvPr>
            <p:ph type="sldNum" sz="quarter" idx="12"/>
          </p:nvPr>
        </p:nvSpPr>
        <p:spPr/>
        <p:txBody>
          <a:bodyPr/>
          <a:lstStyle/>
          <a:p>
            <a:fld id="{ED220914-9D2F-49F9-BD26-A51553F6BDBF}" type="slidenum">
              <a:rPr lang="en-US" smtClean="0"/>
              <a:t>‹#›</a:t>
            </a:fld>
            <a:endParaRPr lang="en-US" dirty="0"/>
          </a:p>
        </p:txBody>
      </p:sp>
    </p:spTree>
    <p:extLst>
      <p:ext uri="{BB962C8B-B14F-4D97-AF65-F5344CB8AC3E}">
        <p14:creationId xmlns:p14="http://schemas.microsoft.com/office/powerpoint/2010/main" val="267227959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2C4C8D-B533-44C0-AA44-4F580B86CC01}"/>
              </a:ext>
            </a:extLst>
          </p:cNvPr>
          <p:cNvSpPr>
            <a:spLocks noGrp="1"/>
          </p:cNvSpPr>
          <p:nvPr>
            <p:ph type="dt" sz="half" idx="10"/>
          </p:nvPr>
        </p:nvSpPr>
        <p:spPr/>
        <p:txBody>
          <a:bodyPr/>
          <a:lstStyle/>
          <a:p>
            <a:fld id="{AB76D55B-3686-45E5-B744-923FDB39E69B}" type="datetimeFigureOut">
              <a:rPr lang="en-US" smtClean="0"/>
              <a:t>2/3/2023</a:t>
            </a:fld>
            <a:endParaRPr lang="en-US" dirty="0"/>
          </a:p>
        </p:txBody>
      </p:sp>
      <p:sp>
        <p:nvSpPr>
          <p:cNvPr id="3" name="Footer Placeholder 2">
            <a:extLst>
              <a:ext uri="{FF2B5EF4-FFF2-40B4-BE49-F238E27FC236}">
                <a16:creationId xmlns:a16="http://schemas.microsoft.com/office/drawing/2014/main" id="{CD03CF2C-2A11-4245-A734-C5983E660BF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D9A5F49-9FE5-4231-8FF3-2C1E5D291B75}"/>
              </a:ext>
            </a:extLst>
          </p:cNvPr>
          <p:cNvSpPr>
            <a:spLocks noGrp="1"/>
          </p:cNvSpPr>
          <p:nvPr>
            <p:ph type="sldNum" sz="quarter" idx="12"/>
          </p:nvPr>
        </p:nvSpPr>
        <p:spPr/>
        <p:txBody>
          <a:bodyPr/>
          <a:lstStyle/>
          <a:p>
            <a:fld id="{ED220914-9D2F-49F9-BD26-A51553F6BDBF}" type="slidenum">
              <a:rPr lang="en-US" smtClean="0"/>
              <a:t>‹#›</a:t>
            </a:fld>
            <a:endParaRPr lang="en-US" dirty="0"/>
          </a:p>
        </p:txBody>
      </p:sp>
    </p:spTree>
    <p:extLst>
      <p:ext uri="{BB962C8B-B14F-4D97-AF65-F5344CB8AC3E}">
        <p14:creationId xmlns:p14="http://schemas.microsoft.com/office/powerpoint/2010/main" val="409315684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00F2F-582A-4CFD-8624-31BE00A6EBF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563D372-65A7-49A9-98A0-A0CDF7FF7D4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C4419E-C89C-4047-9A05-3E69160A24C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E3E736E-F8D2-4158-91B4-953AC49EC6B3}"/>
              </a:ext>
            </a:extLst>
          </p:cNvPr>
          <p:cNvSpPr>
            <a:spLocks noGrp="1"/>
          </p:cNvSpPr>
          <p:nvPr>
            <p:ph type="dt" sz="half" idx="10"/>
          </p:nvPr>
        </p:nvSpPr>
        <p:spPr/>
        <p:txBody>
          <a:bodyPr/>
          <a:lstStyle/>
          <a:p>
            <a:fld id="{AB76D55B-3686-45E5-B744-923FDB39E69B}" type="datetimeFigureOut">
              <a:rPr lang="en-US" smtClean="0"/>
              <a:t>2/3/2023</a:t>
            </a:fld>
            <a:endParaRPr lang="en-US" dirty="0"/>
          </a:p>
        </p:txBody>
      </p:sp>
      <p:sp>
        <p:nvSpPr>
          <p:cNvPr id="6" name="Footer Placeholder 5">
            <a:extLst>
              <a:ext uri="{FF2B5EF4-FFF2-40B4-BE49-F238E27FC236}">
                <a16:creationId xmlns:a16="http://schemas.microsoft.com/office/drawing/2014/main" id="{331363F6-B575-4CBC-A1CB-8D1422C056A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2D28A6F-86A8-4303-96A8-3E7E2C5240FA}"/>
              </a:ext>
            </a:extLst>
          </p:cNvPr>
          <p:cNvSpPr>
            <a:spLocks noGrp="1"/>
          </p:cNvSpPr>
          <p:nvPr>
            <p:ph type="sldNum" sz="quarter" idx="12"/>
          </p:nvPr>
        </p:nvSpPr>
        <p:spPr/>
        <p:txBody>
          <a:bodyPr/>
          <a:lstStyle/>
          <a:p>
            <a:fld id="{ED220914-9D2F-49F9-BD26-A51553F6BDBF}" type="slidenum">
              <a:rPr lang="en-US" smtClean="0"/>
              <a:t>‹#›</a:t>
            </a:fld>
            <a:endParaRPr lang="en-US" dirty="0"/>
          </a:p>
        </p:txBody>
      </p:sp>
    </p:spTree>
    <p:extLst>
      <p:ext uri="{BB962C8B-B14F-4D97-AF65-F5344CB8AC3E}">
        <p14:creationId xmlns:p14="http://schemas.microsoft.com/office/powerpoint/2010/main" val="148558284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FF81F-B433-4A19-9D8A-27F95B510BD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EAC7ED9-DDA6-4BA8-AB33-BFDDBD70F36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6B50BF6F-4D98-4C19-84E2-6C471DF30B2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F16F8CF-87DA-46D9-BB96-7C833FE0F4F3}"/>
              </a:ext>
            </a:extLst>
          </p:cNvPr>
          <p:cNvSpPr>
            <a:spLocks noGrp="1"/>
          </p:cNvSpPr>
          <p:nvPr>
            <p:ph type="dt" sz="half" idx="10"/>
          </p:nvPr>
        </p:nvSpPr>
        <p:spPr/>
        <p:txBody>
          <a:bodyPr/>
          <a:lstStyle/>
          <a:p>
            <a:fld id="{AB76D55B-3686-45E5-B744-923FDB39E69B}" type="datetimeFigureOut">
              <a:rPr lang="en-US" smtClean="0"/>
              <a:t>2/3/2023</a:t>
            </a:fld>
            <a:endParaRPr lang="en-US" dirty="0"/>
          </a:p>
        </p:txBody>
      </p:sp>
      <p:sp>
        <p:nvSpPr>
          <p:cNvPr id="6" name="Footer Placeholder 5">
            <a:extLst>
              <a:ext uri="{FF2B5EF4-FFF2-40B4-BE49-F238E27FC236}">
                <a16:creationId xmlns:a16="http://schemas.microsoft.com/office/drawing/2014/main" id="{712EC7CF-53F9-4445-AA5B-F4B70975D18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D8B0144-F3E2-48C5-BB5E-6FAF226841D6}"/>
              </a:ext>
            </a:extLst>
          </p:cNvPr>
          <p:cNvSpPr>
            <a:spLocks noGrp="1"/>
          </p:cNvSpPr>
          <p:nvPr>
            <p:ph type="sldNum" sz="quarter" idx="12"/>
          </p:nvPr>
        </p:nvSpPr>
        <p:spPr/>
        <p:txBody>
          <a:bodyPr/>
          <a:lstStyle/>
          <a:p>
            <a:fld id="{ED220914-9D2F-49F9-BD26-A51553F6BDBF}" type="slidenum">
              <a:rPr lang="en-US" smtClean="0"/>
              <a:t>‹#›</a:t>
            </a:fld>
            <a:endParaRPr lang="en-US" dirty="0"/>
          </a:p>
        </p:txBody>
      </p:sp>
    </p:spTree>
    <p:extLst>
      <p:ext uri="{BB962C8B-B14F-4D97-AF65-F5344CB8AC3E}">
        <p14:creationId xmlns:p14="http://schemas.microsoft.com/office/powerpoint/2010/main" val="114617967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70E1B-A16C-49C7-AC9B-CE1F4F667F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76CEA6-CF8D-416F-A8D8-045DE53BDA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2284A2-51D0-4438-82CC-7F4682BF32BD}"/>
              </a:ext>
            </a:extLst>
          </p:cNvPr>
          <p:cNvSpPr>
            <a:spLocks noGrp="1"/>
          </p:cNvSpPr>
          <p:nvPr>
            <p:ph type="dt" sz="half" idx="10"/>
          </p:nvPr>
        </p:nvSpPr>
        <p:spPr/>
        <p:txBody>
          <a:bodyPr/>
          <a:lstStyle/>
          <a:p>
            <a:fld id="{AB76D55B-3686-45E5-B744-923FDB39E69B}" type="datetimeFigureOut">
              <a:rPr lang="en-US" smtClean="0"/>
              <a:t>2/3/2023</a:t>
            </a:fld>
            <a:endParaRPr lang="en-US" dirty="0"/>
          </a:p>
        </p:txBody>
      </p:sp>
      <p:sp>
        <p:nvSpPr>
          <p:cNvPr id="5" name="Footer Placeholder 4">
            <a:extLst>
              <a:ext uri="{FF2B5EF4-FFF2-40B4-BE49-F238E27FC236}">
                <a16:creationId xmlns:a16="http://schemas.microsoft.com/office/drawing/2014/main" id="{EEF950C5-8DC0-4F92-8484-6A3784A33F2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F3EA359-D76B-411E-A304-BFE22377B7D3}"/>
              </a:ext>
            </a:extLst>
          </p:cNvPr>
          <p:cNvSpPr>
            <a:spLocks noGrp="1"/>
          </p:cNvSpPr>
          <p:nvPr>
            <p:ph type="sldNum" sz="quarter" idx="12"/>
          </p:nvPr>
        </p:nvSpPr>
        <p:spPr/>
        <p:txBody>
          <a:bodyPr/>
          <a:lstStyle/>
          <a:p>
            <a:fld id="{ED220914-9D2F-49F9-BD26-A51553F6BDBF}" type="slidenum">
              <a:rPr lang="en-US" smtClean="0"/>
              <a:t>‹#›</a:t>
            </a:fld>
            <a:endParaRPr lang="en-US" dirty="0"/>
          </a:p>
        </p:txBody>
      </p:sp>
    </p:spTree>
    <p:extLst>
      <p:ext uri="{BB962C8B-B14F-4D97-AF65-F5344CB8AC3E}">
        <p14:creationId xmlns:p14="http://schemas.microsoft.com/office/powerpoint/2010/main" val="136356137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817556-FDBD-4451-9761-F9A7F5F886A1}"/>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8CAB13-987C-4708-97A8-F0DD6A2E9596}"/>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695114-A35D-4E33-BD24-E6287C17515D}"/>
              </a:ext>
            </a:extLst>
          </p:cNvPr>
          <p:cNvSpPr>
            <a:spLocks noGrp="1"/>
          </p:cNvSpPr>
          <p:nvPr>
            <p:ph type="dt" sz="half" idx="10"/>
          </p:nvPr>
        </p:nvSpPr>
        <p:spPr/>
        <p:txBody>
          <a:bodyPr/>
          <a:lstStyle/>
          <a:p>
            <a:fld id="{AB76D55B-3686-45E5-B744-923FDB39E69B}" type="datetimeFigureOut">
              <a:rPr lang="en-US" smtClean="0"/>
              <a:t>2/3/2023</a:t>
            </a:fld>
            <a:endParaRPr lang="en-US" dirty="0"/>
          </a:p>
        </p:txBody>
      </p:sp>
      <p:sp>
        <p:nvSpPr>
          <p:cNvPr id="5" name="Footer Placeholder 4">
            <a:extLst>
              <a:ext uri="{FF2B5EF4-FFF2-40B4-BE49-F238E27FC236}">
                <a16:creationId xmlns:a16="http://schemas.microsoft.com/office/drawing/2014/main" id="{0E7A9F15-C916-4E53-811A-9EA518A60BD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4208C51-E804-4794-A767-2D882ED6AFC5}"/>
              </a:ext>
            </a:extLst>
          </p:cNvPr>
          <p:cNvSpPr>
            <a:spLocks noGrp="1"/>
          </p:cNvSpPr>
          <p:nvPr>
            <p:ph type="sldNum" sz="quarter" idx="12"/>
          </p:nvPr>
        </p:nvSpPr>
        <p:spPr/>
        <p:txBody>
          <a:bodyPr/>
          <a:lstStyle/>
          <a:p>
            <a:fld id="{ED220914-9D2F-49F9-BD26-A51553F6BDBF}" type="slidenum">
              <a:rPr lang="en-US" smtClean="0"/>
              <a:t>‹#›</a:t>
            </a:fld>
            <a:endParaRPr lang="en-US" dirty="0"/>
          </a:p>
        </p:txBody>
      </p:sp>
    </p:spTree>
    <p:extLst>
      <p:ext uri="{BB962C8B-B14F-4D97-AF65-F5344CB8AC3E}">
        <p14:creationId xmlns:p14="http://schemas.microsoft.com/office/powerpoint/2010/main" val="168286959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A6C8C-9881-D340-B4AA-2817C22227C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26039D2-7A74-9B48-BE72-2FDC2B88903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85BE077-2797-004D-A633-CD4FD5AA4FD2}"/>
              </a:ext>
            </a:extLst>
          </p:cNvPr>
          <p:cNvSpPr>
            <a:spLocks noGrp="1"/>
          </p:cNvSpPr>
          <p:nvPr>
            <p:ph type="dt" sz="half" idx="10"/>
          </p:nvPr>
        </p:nvSpPr>
        <p:spPr/>
        <p:txBody>
          <a:bodyPr/>
          <a:lstStyle/>
          <a:p>
            <a:fld id="{4C98ED85-2828-BF41-B8E4-9C80E8CCB834}" type="datetimeFigureOut">
              <a:rPr lang="en-US" smtClean="0">
                <a:solidFill>
                  <a:prstClr val="black">
                    <a:tint val="75000"/>
                  </a:prstClr>
                </a:solidFill>
              </a:rPr>
              <a:pPr/>
              <a:t>2/3/2023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7F84E44B-3075-6643-A633-9CBB495288D4}"/>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EE544151-BD0C-4246-B017-D456206FB0A5}"/>
              </a:ext>
            </a:extLst>
          </p:cNvPr>
          <p:cNvSpPr>
            <a:spLocks noGrp="1"/>
          </p:cNvSpPr>
          <p:nvPr>
            <p:ph type="sldNum" sz="quarter" idx="12"/>
          </p:nvPr>
        </p:nvSpPr>
        <p:spPr/>
        <p:txBody>
          <a:bodyPr/>
          <a:lstStyle/>
          <a:p>
            <a:fld id="{7281375F-EBD2-4449-B5C7-D995226F30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355198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26_Section Header">
    <p:spTree>
      <p:nvGrpSpPr>
        <p:cNvPr id="1" name=""/>
        <p:cNvGrpSpPr/>
        <p:nvPr/>
      </p:nvGrpSpPr>
      <p:grpSpPr>
        <a:xfrm>
          <a:off x="0" y="0"/>
          <a:ext cx="0" cy="0"/>
          <a:chOff x="0" y="0"/>
          <a:chExt cx="0" cy="0"/>
        </a:xfrm>
      </p:grpSpPr>
      <p:sp>
        <p:nvSpPr>
          <p:cNvPr id="391" name="Shape 39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92" name="Shape 39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93" name="Shape 39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9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95" name="Shape 39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6" name="Shape 39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4C1CD-4530-B547-9EF8-66FBF13CFE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B4130C-3DF3-AB46-BBB1-E37A74C06AB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BEEE6-8D98-984C-90A0-52AF3191DE03}"/>
              </a:ext>
            </a:extLst>
          </p:cNvPr>
          <p:cNvSpPr>
            <a:spLocks noGrp="1"/>
          </p:cNvSpPr>
          <p:nvPr>
            <p:ph type="dt" sz="half" idx="10"/>
          </p:nvPr>
        </p:nvSpPr>
        <p:spPr/>
        <p:txBody>
          <a:bodyPr/>
          <a:lstStyle/>
          <a:p>
            <a:fld id="{4C98ED85-2828-BF41-B8E4-9C80E8CCB834}" type="datetimeFigureOut">
              <a:rPr lang="en-US" smtClean="0">
                <a:solidFill>
                  <a:prstClr val="black">
                    <a:tint val="75000"/>
                  </a:prstClr>
                </a:solidFill>
              </a:rPr>
              <a:pPr/>
              <a:t>2/3/2023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3AC0E6EA-93EA-9648-86E2-04B05C11E222}"/>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2BC85F39-309C-8248-8717-452673AB1240}"/>
              </a:ext>
            </a:extLst>
          </p:cNvPr>
          <p:cNvSpPr>
            <a:spLocks noGrp="1"/>
          </p:cNvSpPr>
          <p:nvPr>
            <p:ph type="sldNum" sz="quarter" idx="12"/>
          </p:nvPr>
        </p:nvSpPr>
        <p:spPr/>
        <p:txBody>
          <a:bodyPr/>
          <a:lstStyle/>
          <a:p>
            <a:fld id="{7281375F-EBD2-4449-B5C7-D995226F30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2186700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C0B93-A66E-194B-822B-F007FC7F4CD0}"/>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8EAA528-1026-5D40-81EB-C766040F5A8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E15E5A9-D7BF-F04D-82BC-A2A39D3E7C6D}"/>
              </a:ext>
            </a:extLst>
          </p:cNvPr>
          <p:cNvSpPr>
            <a:spLocks noGrp="1"/>
          </p:cNvSpPr>
          <p:nvPr>
            <p:ph type="dt" sz="half" idx="10"/>
          </p:nvPr>
        </p:nvSpPr>
        <p:spPr/>
        <p:txBody>
          <a:bodyPr/>
          <a:lstStyle/>
          <a:p>
            <a:fld id="{4C98ED85-2828-BF41-B8E4-9C80E8CCB834}" type="datetimeFigureOut">
              <a:rPr lang="en-US" smtClean="0">
                <a:solidFill>
                  <a:prstClr val="black">
                    <a:tint val="75000"/>
                  </a:prstClr>
                </a:solidFill>
              </a:rPr>
              <a:pPr/>
              <a:t>2/3/2023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2A1DFCAB-8D44-3C4B-8DE1-1B9AABCAC166}"/>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343A9E7F-57F2-3A49-AB66-E3335776D4E5}"/>
              </a:ext>
            </a:extLst>
          </p:cNvPr>
          <p:cNvSpPr>
            <a:spLocks noGrp="1"/>
          </p:cNvSpPr>
          <p:nvPr>
            <p:ph type="sldNum" sz="quarter" idx="12"/>
          </p:nvPr>
        </p:nvSpPr>
        <p:spPr/>
        <p:txBody>
          <a:bodyPr/>
          <a:lstStyle/>
          <a:p>
            <a:fld id="{7281375F-EBD2-4449-B5C7-D995226F30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6274235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EFCCD-A637-DB43-A9D7-DE96673420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624206-FB32-3246-83E2-025991872AE7}"/>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918DCB-6A5D-354D-AF4C-653E925FA422}"/>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C53505-B339-674A-B2E2-F17208B4E02A}"/>
              </a:ext>
            </a:extLst>
          </p:cNvPr>
          <p:cNvSpPr>
            <a:spLocks noGrp="1"/>
          </p:cNvSpPr>
          <p:nvPr>
            <p:ph type="dt" sz="half" idx="10"/>
          </p:nvPr>
        </p:nvSpPr>
        <p:spPr/>
        <p:txBody>
          <a:bodyPr/>
          <a:lstStyle/>
          <a:p>
            <a:fld id="{4C98ED85-2828-BF41-B8E4-9C80E8CCB834}" type="datetimeFigureOut">
              <a:rPr lang="en-US" smtClean="0">
                <a:solidFill>
                  <a:prstClr val="black">
                    <a:tint val="75000"/>
                  </a:prstClr>
                </a:solidFill>
              </a:rPr>
              <a:pPr/>
              <a:t>2/3/2023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D9E091F4-A79D-1445-9A31-913F739A0A0C}"/>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C4D7C5F4-33CE-F74E-9766-012F5B38AC47}"/>
              </a:ext>
            </a:extLst>
          </p:cNvPr>
          <p:cNvSpPr>
            <a:spLocks noGrp="1"/>
          </p:cNvSpPr>
          <p:nvPr>
            <p:ph type="sldNum" sz="quarter" idx="12"/>
          </p:nvPr>
        </p:nvSpPr>
        <p:spPr/>
        <p:txBody>
          <a:bodyPr/>
          <a:lstStyle/>
          <a:p>
            <a:fld id="{7281375F-EBD2-4449-B5C7-D995226F30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8836707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494EE-98C1-DC41-93F7-1B36E12411D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A86E91-DC3E-F144-8235-CD5FC7830F66}"/>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A4106CDD-8D93-F04B-9501-9A1AB549B614}"/>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128792-788E-EC4D-9B79-A72688B3391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604B5E94-E4A0-8748-8DF5-4609CCE6ACBC}"/>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16A91B-B844-B540-8929-723BD198E997}"/>
              </a:ext>
            </a:extLst>
          </p:cNvPr>
          <p:cNvSpPr>
            <a:spLocks noGrp="1"/>
          </p:cNvSpPr>
          <p:nvPr>
            <p:ph type="dt" sz="half" idx="10"/>
          </p:nvPr>
        </p:nvSpPr>
        <p:spPr/>
        <p:txBody>
          <a:bodyPr/>
          <a:lstStyle/>
          <a:p>
            <a:fld id="{4C98ED85-2828-BF41-B8E4-9C80E8CCB834}" type="datetimeFigureOut">
              <a:rPr lang="en-US" smtClean="0">
                <a:solidFill>
                  <a:prstClr val="black">
                    <a:tint val="75000"/>
                  </a:prstClr>
                </a:solidFill>
              </a:rPr>
              <a:pPr/>
              <a:t>2/3/2023</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id="{E6310710-1442-0246-AAA9-29B6E71F3FA6}"/>
              </a:ext>
            </a:extLst>
          </p:cNvPr>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a:extLst>
              <a:ext uri="{FF2B5EF4-FFF2-40B4-BE49-F238E27FC236}">
                <a16:creationId xmlns:a16="http://schemas.microsoft.com/office/drawing/2014/main" id="{D0F3F8CB-F056-9446-B048-EFA97C43FD7D}"/>
              </a:ext>
            </a:extLst>
          </p:cNvPr>
          <p:cNvSpPr>
            <a:spLocks noGrp="1"/>
          </p:cNvSpPr>
          <p:nvPr>
            <p:ph type="sldNum" sz="quarter" idx="12"/>
          </p:nvPr>
        </p:nvSpPr>
        <p:spPr/>
        <p:txBody>
          <a:bodyPr/>
          <a:lstStyle/>
          <a:p>
            <a:fld id="{7281375F-EBD2-4449-B5C7-D995226F30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4770846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580D5-8ABD-8846-8277-85D2A3D4A8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A0E4F2-ACB7-9C4A-A2B4-B1F6E830C14E}"/>
              </a:ext>
            </a:extLst>
          </p:cNvPr>
          <p:cNvSpPr>
            <a:spLocks noGrp="1"/>
          </p:cNvSpPr>
          <p:nvPr>
            <p:ph type="dt" sz="half" idx="10"/>
          </p:nvPr>
        </p:nvSpPr>
        <p:spPr/>
        <p:txBody>
          <a:bodyPr/>
          <a:lstStyle/>
          <a:p>
            <a:fld id="{4C98ED85-2828-BF41-B8E4-9C80E8CCB834}" type="datetimeFigureOut">
              <a:rPr lang="en-US" smtClean="0">
                <a:solidFill>
                  <a:prstClr val="black">
                    <a:tint val="75000"/>
                  </a:prstClr>
                </a:solidFill>
              </a:rPr>
              <a:pPr/>
              <a:t>2/3/2023</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id="{92D05B37-7F1A-C64E-AC8B-0FB60A013CB9}"/>
              </a:ext>
            </a:extLst>
          </p:cNvPr>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933E9205-7364-EC43-9F5F-5D034FE316EB}"/>
              </a:ext>
            </a:extLst>
          </p:cNvPr>
          <p:cNvSpPr>
            <a:spLocks noGrp="1"/>
          </p:cNvSpPr>
          <p:nvPr>
            <p:ph type="sldNum" sz="quarter" idx="12"/>
          </p:nvPr>
        </p:nvSpPr>
        <p:spPr/>
        <p:txBody>
          <a:bodyPr/>
          <a:lstStyle/>
          <a:p>
            <a:fld id="{7281375F-EBD2-4449-B5C7-D995226F30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967875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201E7E-F337-3E47-A067-C3A0E7CBFEE6}"/>
              </a:ext>
            </a:extLst>
          </p:cNvPr>
          <p:cNvSpPr>
            <a:spLocks noGrp="1"/>
          </p:cNvSpPr>
          <p:nvPr>
            <p:ph type="dt" sz="half" idx="10"/>
          </p:nvPr>
        </p:nvSpPr>
        <p:spPr/>
        <p:txBody>
          <a:bodyPr/>
          <a:lstStyle/>
          <a:p>
            <a:fld id="{4C98ED85-2828-BF41-B8E4-9C80E8CCB834}" type="datetimeFigureOut">
              <a:rPr lang="en-US" smtClean="0">
                <a:solidFill>
                  <a:prstClr val="black">
                    <a:tint val="75000"/>
                  </a:prstClr>
                </a:solidFill>
              </a:rPr>
              <a:pPr/>
              <a:t>2/3/2023</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C1F3E8A7-F979-5147-9D13-A3F4A7DCA40A}"/>
              </a:ext>
            </a:extLst>
          </p:cNvPr>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id="{59BCE795-CB47-ED40-B6C0-972E67DEFAAB}"/>
              </a:ext>
            </a:extLst>
          </p:cNvPr>
          <p:cNvSpPr>
            <a:spLocks noGrp="1"/>
          </p:cNvSpPr>
          <p:nvPr>
            <p:ph type="sldNum" sz="quarter" idx="12"/>
          </p:nvPr>
        </p:nvSpPr>
        <p:spPr/>
        <p:txBody>
          <a:bodyPr/>
          <a:lstStyle/>
          <a:p>
            <a:fld id="{7281375F-EBD2-4449-B5C7-D995226F30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5615261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938E1-73F2-5D43-9C07-C1F7A87461B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CC2BA15-2371-824E-9F0E-81C8747BB5F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432317-1CCE-F949-A8A7-8FC37A2F876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B0CDF68B-A925-B14C-BDC7-792E59E68223}"/>
              </a:ext>
            </a:extLst>
          </p:cNvPr>
          <p:cNvSpPr>
            <a:spLocks noGrp="1"/>
          </p:cNvSpPr>
          <p:nvPr>
            <p:ph type="dt" sz="half" idx="10"/>
          </p:nvPr>
        </p:nvSpPr>
        <p:spPr/>
        <p:txBody>
          <a:bodyPr/>
          <a:lstStyle/>
          <a:p>
            <a:fld id="{4C98ED85-2828-BF41-B8E4-9C80E8CCB834}" type="datetimeFigureOut">
              <a:rPr lang="en-US" smtClean="0">
                <a:solidFill>
                  <a:prstClr val="black">
                    <a:tint val="75000"/>
                  </a:prstClr>
                </a:solidFill>
              </a:rPr>
              <a:pPr/>
              <a:t>2/3/2023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1AF0A9CB-306F-8949-8300-2F3EFC7AFBFF}"/>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DF78FA49-665F-EE4C-8ACE-E2A79AE6130B}"/>
              </a:ext>
            </a:extLst>
          </p:cNvPr>
          <p:cNvSpPr>
            <a:spLocks noGrp="1"/>
          </p:cNvSpPr>
          <p:nvPr>
            <p:ph type="sldNum" sz="quarter" idx="12"/>
          </p:nvPr>
        </p:nvSpPr>
        <p:spPr/>
        <p:txBody>
          <a:bodyPr/>
          <a:lstStyle/>
          <a:p>
            <a:fld id="{7281375F-EBD2-4449-B5C7-D995226F30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9073056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83593-FD5A-E140-881B-66152B7B835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8E90D43-7D1C-904A-9806-615AAB4850C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DC609EA6-8629-424D-89A4-CA002EEED25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29067A8-D285-3640-B047-0431C8118AAC}"/>
              </a:ext>
            </a:extLst>
          </p:cNvPr>
          <p:cNvSpPr>
            <a:spLocks noGrp="1"/>
          </p:cNvSpPr>
          <p:nvPr>
            <p:ph type="dt" sz="half" idx="10"/>
          </p:nvPr>
        </p:nvSpPr>
        <p:spPr/>
        <p:txBody>
          <a:bodyPr/>
          <a:lstStyle/>
          <a:p>
            <a:fld id="{4C98ED85-2828-BF41-B8E4-9C80E8CCB834}" type="datetimeFigureOut">
              <a:rPr lang="en-US" smtClean="0">
                <a:solidFill>
                  <a:prstClr val="black">
                    <a:tint val="75000"/>
                  </a:prstClr>
                </a:solidFill>
              </a:rPr>
              <a:pPr/>
              <a:t>2/3/2023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E8F69155-0FE2-8143-ADE5-9CFEC28DE48B}"/>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910EC3CA-19AC-E540-BE46-8CA67728B732}"/>
              </a:ext>
            </a:extLst>
          </p:cNvPr>
          <p:cNvSpPr>
            <a:spLocks noGrp="1"/>
          </p:cNvSpPr>
          <p:nvPr>
            <p:ph type="sldNum" sz="quarter" idx="12"/>
          </p:nvPr>
        </p:nvSpPr>
        <p:spPr/>
        <p:txBody>
          <a:bodyPr/>
          <a:lstStyle/>
          <a:p>
            <a:fld id="{7281375F-EBD2-4449-B5C7-D995226F30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759722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0D0C7-2832-FD41-8532-A35611E913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813E43-BD4C-CF49-89AB-061637E82A2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333BDE-FF58-F44B-A3B6-AF2C0F7AE6D6}"/>
              </a:ext>
            </a:extLst>
          </p:cNvPr>
          <p:cNvSpPr>
            <a:spLocks noGrp="1"/>
          </p:cNvSpPr>
          <p:nvPr>
            <p:ph type="dt" sz="half" idx="10"/>
          </p:nvPr>
        </p:nvSpPr>
        <p:spPr/>
        <p:txBody>
          <a:bodyPr/>
          <a:lstStyle/>
          <a:p>
            <a:fld id="{4C98ED85-2828-BF41-B8E4-9C80E8CCB834}" type="datetimeFigureOut">
              <a:rPr lang="en-US" smtClean="0">
                <a:solidFill>
                  <a:prstClr val="black">
                    <a:tint val="75000"/>
                  </a:prstClr>
                </a:solidFill>
              </a:rPr>
              <a:pPr/>
              <a:t>2/3/2023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0F639A5D-D2A6-ED4F-9383-5144F7B2100E}"/>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1D6C99BD-9365-2E4D-BCBF-DE10E322E9A5}"/>
              </a:ext>
            </a:extLst>
          </p:cNvPr>
          <p:cNvSpPr>
            <a:spLocks noGrp="1"/>
          </p:cNvSpPr>
          <p:nvPr>
            <p:ph type="sldNum" sz="quarter" idx="12"/>
          </p:nvPr>
        </p:nvSpPr>
        <p:spPr/>
        <p:txBody>
          <a:bodyPr/>
          <a:lstStyle/>
          <a:p>
            <a:fld id="{7281375F-EBD2-4449-B5C7-D995226F30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8978781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5221CB-01A4-5445-B45F-AB403E961875}"/>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6D8046-134E-E94E-86AA-B353565A21EF}"/>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CE812E-7A43-DC4A-92E9-72B1BCCBF613}"/>
              </a:ext>
            </a:extLst>
          </p:cNvPr>
          <p:cNvSpPr>
            <a:spLocks noGrp="1"/>
          </p:cNvSpPr>
          <p:nvPr>
            <p:ph type="dt" sz="half" idx="10"/>
          </p:nvPr>
        </p:nvSpPr>
        <p:spPr/>
        <p:txBody>
          <a:bodyPr/>
          <a:lstStyle/>
          <a:p>
            <a:fld id="{4C98ED85-2828-BF41-B8E4-9C80E8CCB834}" type="datetimeFigureOut">
              <a:rPr lang="en-US" smtClean="0">
                <a:solidFill>
                  <a:prstClr val="black">
                    <a:tint val="75000"/>
                  </a:prstClr>
                </a:solidFill>
              </a:rPr>
              <a:pPr/>
              <a:t>2/3/2023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40970C53-A406-2D45-8DC6-C4DF51589812}"/>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81377F81-82EF-394E-9682-B0C30F4C12D3}"/>
              </a:ext>
            </a:extLst>
          </p:cNvPr>
          <p:cNvSpPr>
            <a:spLocks noGrp="1"/>
          </p:cNvSpPr>
          <p:nvPr>
            <p:ph type="sldNum" sz="quarter" idx="12"/>
          </p:nvPr>
        </p:nvSpPr>
        <p:spPr/>
        <p:txBody>
          <a:bodyPr/>
          <a:lstStyle/>
          <a:p>
            <a:fld id="{7281375F-EBD2-4449-B5C7-D995226F30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941289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27_Section Header">
    <p:spTree>
      <p:nvGrpSpPr>
        <p:cNvPr id="1" name=""/>
        <p:cNvGrpSpPr/>
        <p:nvPr/>
      </p:nvGrpSpPr>
      <p:grpSpPr>
        <a:xfrm>
          <a:off x="0" y="0"/>
          <a:ext cx="0" cy="0"/>
          <a:chOff x="0" y="0"/>
          <a:chExt cx="0" cy="0"/>
        </a:xfrm>
      </p:grpSpPr>
      <p:sp>
        <p:nvSpPr>
          <p:cNvPr id="403" name="Shape 40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04" name="Shape 40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05" name="Shape 40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0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07" name="Shape 40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8" name="Shape 40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p:cNvSpPr/>
          <p:nvPr userDrawn="1"/>
        </p:nvSpPr>
        <p:spPr>
          <a:xfrm>
            <a:off x="71" y="0"/>
            <a:ext cx="9144000" cy="51435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fontAlgn="auto">
              <a:spcBef>
                <a:spcPts val="0"/>
              </a:spcBef>
              <a:spcAft>
                <a:spcPts val="0"/>
              </a:spcAft>
            </a:pPr>
            <a:endParaRPr lang="en-US" sz="1350" dirty="0">
              <a:solidFill>
                <a:prstClr val="white"/>
              </a:solidFill>
            </a:endParaRPr>
          </a:p>
        </p:txBody>
      </p:sp>
    </p:spTree>
    <p:extLst>
      <p:ext uri="{BB962C8B-B14F-4D97-AF65-F5344CB8AC3E}">
        <p14:creationId xmlns:p14="http://schemas.microsoft.com/office/powerpoint/2010/main" val="32283896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Titl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59;p15">
            <a:extLst>
              <a:ext uri="{FF2B5EF4-FFF2-40B4-BE49-F238E27FC236}">
                <a16:creationId xmlns:a16="http://schemas.microsoft.com/office/drawing/2014/main" id="{A654C22C-539B-480B-9B2A-00BC6F2CF54F}"/>
              </a:ext>
            </a:extLst>
          </p:cNvPr>
          <p:cNvSpPr txBox="1">
            <a:spLocks noGrp="1"/>
          </p:cNvSpPr>
          <p:nvPr>
            <p:ph type="title"/>
          </p:nvPr>
        </p:nvSpPr>
        <p:spPr>
          <a:xfrm>
            <a:off x="492184" y="1632156"/>
            <a:ext cx="8108891" cy="1879190"/>
          </a:xfrm>
          <a:prstGeom prst="rect">
            <a:avLst/>
          </a:prstGeom>
          <a:noFill/>
          <a:ln>
            <a:noFill/>
          </a:ln>
        </p:spPr>
        <p:txBody>
          <a:bodyPr spcFirstLastPara="1" wrap="square" lIns="19050" tIns="19050" rIns="19050" bIns="19050" anchor="ctr" anchorCtr="0">
            <a:normAutofit/>
          </a:bodyPr>
          <a:lstStyle>
            <a:lvl1pPr lvl="0" algn="l">
              <a:lnSpc>
                <a:spcPct val="80000"/>
              </a:lnSpc>
              <a:spcBef>
                <a:spcPts val="0"/>
              </a:spcBef>
              <a:spcAft>
                <a:spcPts val="0"/>
              </a:spcAft>
              <a:buClr>
                <a:srgbClr val="211F20"/>
              </a:buClr>
              <a:buSzPts val="4400"/>
              <a:buFont typeface="Helvetica Neue"/>
              <a:buNone/>
              <a:defRPr sz="4001">
                <a:solidFill>
                  <a:srgbClr val="211F20"/>
                </a:solidFill>
                <a:latin typeface="Gotham HTF Black" pitchFamily="50" charset="0"/>
              </a:defRPr>
            </a:lvl1pPr>
            <a:lvl2pPr lvl="1" algn="ctr">
              <a:lnSpc>
                <a:spcPct val="80000"/>
              </a:lnSpc>
              <a:spcBef>
                <a:spcPts val="0"/>
              </a:spcBef>
              <a:spcAft>
                <a:spcPts val="0"/>
              </a:spcAft>
              <a:buClr>
                <a:srgbClr val="000000"/>
              </a:buClr>
              <a:buSzPts val="700"/>
              <a:buNone/>
              <a:defRPr/>
            </a:lvl2pPr>
            <a:lvl3pPr lvl="2" algn="ctr">
              <a:lnSpc>
                <a:spcPct val="80000"/>
              </a:lnSpc>
              <a:spcBef>
                <a:spcPts val="0"/>
              </a:spcBef>
              <a:spcAft>
                <a:spcPts val="0"/>
              </a:spcAft>
              <a:buClr>
                <a:srgbClr val="000000"/>
              </a:buClr>
              <a:buSzPts val="700"/>
              <a:buNone/>
              <a:defRPr/>
            </a:lvl3pPr>
            <a:lvl4pPr lvl="3" algn="ctr">
              <a:lnSpc>
                <a:spcPct val="80000"/>
              </a:lnSpc>
              <a:spcBef>
                <a:spcPts val="0"/>
              </a:spcBef>
              <a:spcAft>
                <a:spcPts val="0"/>
              </a:spcAft>
              <a:buClr>
                <a:srgbClr val="000000"/>
              </a:buClr>
              <a:buSzPts val="700"/>
              <a:buNone/>
              <a:defRPr/>
            </a:lvl4pPr>
            <a:lvl5pPr lvl="4" algn="ctr">
              <a:lnSpc>
                <a:spcPct val="80000"/>
              </a:lnSpc>
              <a:spcBef>
                <a:spcPts val="0"/>
              </a:spcBef>
              <a:spcAft>
                <a:spcPts val="0"/>
              </a:spcAft>
              <a:buClr>
                <a:srgbClr val="000000"/>
              </a:buClr>
              <a:buSzPts val="700"/>
              <a:buNone/>
              <a:defRPr/>
            </a:lvl5pPr>
            <a:lvl6pPr lvl="5" algn="ctr">
              <a:lnSpc>
                <a:spcPct val="80000"/>
              </a:lnSpc>
              <a:spcBef>
                <a:spcPts val="0"/>
              </a:spcBef>
              <a:spcAft>
                <a:spcPts val="0"/>
              </a:spcAft>
              <a:buClr>
                <a:srgbClr val="000000"/>
              </a:buClr>
              <a:buSzPts val="700"/>
              <a:buNone/>
              <a:defRPr/>
            </a:lvl6pPr>
            <a:lvl7pPr lvl="6" algn="ctr">
              <a:lnSpc>
                <a:spcPct val="80000"/>
              </a:lnSpc>
              <a:spcBef>
                <a:spcPts val="0"/>
              </a:spcBef>
              <a:spcAft>
                <a:spcPts val="0"/>
              </a:spcAft>
              <a:buClr>
                <a:srgbClr val="000000"/>
              </a:buClr>
              <a:buSzPts val="700"/>
              <a:buNone/>
              <a:defRPr/>
            </a:lvl7pPr>
            <a:lvl8pPr lvl="7" algn="ctr">
              <a:lnSpc>
                <a:spcPct val="80000"/>
              </a:lnSpc>
              <a:spcBef>
                <a:spcPts val="0"/>
              </a:spcBef>
              <a:spcAft>
                <a:spcPts val="0"/>
              </a:spcAft>
              <a:buClr>
                <a:srgbClr val="000000"/>
              </a:buClr>
              <a:buSzPts val="700"/>
              <a:buNone/>
              <a:defRPr/>
            </a:lvl8pPr>
            <a:lvl9pPr lvl="8" algn="ctr">
              <a:lnSpc>
                <a:spcPct val="80000"/>
              </a:lnSpc>
              <a:spcBef>
                <a:spcPts val="0"/>
              </a:spcBef>
              <a:spcAft>
                <a:spcPts val="0"/>
              </a:spcAft>
              <a:buClr>
                <a:srgbClr val="000000"/>
              </a:buClr>
              <a:buSzPts val="700"/>
              <a:buNone/>
              <a:defRPr/>
            </a:lvl9pPr>
          </a:lstStyle>
          <a:p>
            <a:endParaRPr dirty="0"/>
          </a:p>
        </p:txBody>
      </p:sp>
      <p:pic>
        <p:nvPicPr>
          <p:cNvPr id="6" name="Picture 5">
            <a:extLst>
              <a:ext uri="{FF2B5EF4-FFF2-40B4-BE49-F238E27FC236}">
                <a16:creationId xmlns:a16="http://schemas.microsoft.com/office/drawing/2014/main" id="{646B6D31-4CFF-4E49-AD15-A6A6B414D2F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7904" y="321700"/>
            <a:ext cx="1663514" cy="930614"/>
          </a:xfrm>
          <a:prstGeom prst="rect">
            <a:avLst/>
          </a:prstGeom>
        </p:spPr>
      </p:pic>
    </p:spTree>
    <p:extLst>
      <p:ext uri="{BB962C8B-B14F-4D97-AF65-F5344CB8AC3E}">
        <p14:creationId xmlns:p14="http://schemas.microsoft.com/office/powerpoint/2010/main" val="98572685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General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459717-7D43-48DF-AD19-F9530EC412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spTree>
    <p:extLst>
      <p:ext uri="{BB962C8B-B14F-4D97-AF65-F5344CB8AC3E}">
        <p14:creationId xmlns:p14="http://schemas.microsoft.com/office/powerpoint/2010/main" val="255080934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General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83F305-0EEF-4F71-94A2-17C57412B0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spTree>
    <p:extLst>
      <p:ext uri="{BB962C8B-B14F-4D97-AF65-F5344CB8AC3E}">
        <p14:creationId xmlns:p14="http://schemas.microsoft.com/office/powerpoint/2010/main" val="305012928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fullcolor title lef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76;p19">
            <a:extLst>
              <a:ext uri="{FF2B5EF4-FFF2-40B4-BE49-F238E27FC236}">
                <a16:creationId xmlns:a16="http://schemas.microsoft.com/office/drawing/2014/main" id="{3D3E3388-9F1C-45D7-9421-FF01D355214A}"/>
              </a:ext>
            </a:extLst>
          </p:cNvPr>
          <p:cNvSpPr/>
          <p:nvPr userDrawn="1"/>
        </p:nvSpPr>
        <p:spPr>
          <a:xfrm>
            <a:off x="100013" y="97649"/>
            <a:ext cx="5926427" cy="4948202"/>
          </a:xfrm>
          <a:prstGeom prst="rect">
            <a:avLst/>
          </a:prstGeom>
          <a:solidFill>
            <a:srgbClr val="FFFFFF">
              <a:alpha val="34000"/>
            </a:srgbClr>
          </a:solidFill>
          <a:ln>
            <a:noFill/>
          </a:ln>
          <a:effectLst/>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dirty="0">
              <a:solidFill>
                <a:srgbClr val="FFFFFF"/>
              </a:solidFill>
              <a:latin typeface="Gotham HTF" pitchFamily="50" charset="0"/>
              <a:ea typeface="Helvetica Neue"/>
              <a:cs typeface="Helvetica Neue"/>
              <a:sym typeface="Helvetica Neue"/>
            </a:endParaRPr>
          </a:p>
        </p:txBody>
      </p:sp>
      <p:sp>
        <p:nvSpPr>
          <p:cNvPr id="5" name="Google Shape;77;p19">
            <a:extLst>
              <a:ext uri="{FF2B5EF4-FFF2-40B4-BE49-F238E27FC236}">
                <a16:creationId xmlns:a16="http://schemas.microsoft.com/office/drawing/2014/main" id="{53794A8F-8976-4F5F-83FA-07A9C3964D20}"/>
              </a:ext>
            </a:extLst>
          </p:cNvPr>
          <p:cNvSpPr txBox="1">
            <a:spLocks noGrp="1"/>
          </p:cNvSpPr>
          <p:nvPr>
            <p:ph type="title"/>
          </p:nvPr>
        </p:nvSpPr>
        <p:spPr>
          <a:xfrm>
            <a:off x="517077" y="1245650"/>
            <a:ext cx="4368980" cy="2500993"/>
          </a:xfrm>
          <a:prstGeom prst="rect">
            <a:avLst/>
          </a:prstGeom>
          <a:noFill/>
          <a:ln>
            <a:noFill/>
          </a:ln>
        </p:spPr>
        <p:txBody>
          <a:bodyPr spcFirstLastPara="1" wrap="square" lIns="19050" tIns="19050" rIns="19050" bIns="19050" anchor="ctr" anchorCtr="0">
            <a:normAutofit/>
          </a:bodyPr>
          <a:lstStyle>
            <a:lvl1pPr lvl="0" algn="l">
              <a:lnSpc>
                <a:spcPct val="80000"/>
              </a:lnSpc>
              <a:spcBef>
                <a:spcPts val="0"/>
              </a:spcBef>
              <a:spcAft>
                <a:spcPts val="0"/>
              </a:spcAft>
              <a:buClr>
                <a:srgbClr val="211F20"/>
              </a:buClr>
              <a:buSzPts val="4400"/>
              <a:buFont typeface="Helvetica Neue"/>
              <a:buNone/>
              <a:defRPr>
                <a:solidFill>
                  <a:schemeClr val="bg1"/>
                </a:solidFill>
                <a:latin typeface="Gotham HTF" pitchFamily="50" charset="0"/>
              </a:defRPr>
            </a:lvl1pPr>
            <a:lvl2pPr lvl="1" algn="ctr">
              <a:lnSpc>
                <a:spcPct val="80000"/>
              </a:lnSpc>
              <a:spcBef>
                <a:spcPts val="0"/>
              </a:spcBef>
              <a:spcAft>
                <a:spcPts val="0"/>
              </a:spcAft>
              <a:buClr>
                <a:srgbClr val="000000"/>
              </a:buClr>
              <a:buSzPts val="700"/>
              <a:buNone/>
              <a:defRPr/>
            </a:lvl2pPr>
            <a:lvl3pPr lvl="2" algn="ctr">
              <a:lnSpc>
                <a:spcPct val="80000"/>
              </a:lnSpc>
              <a:spcBef>
                <a:spcPts val="0"/>
              </a:spcBef>
              <a:spcAft>
                <a:spcPts val="0"/>
              </a:spcAft>
              <a:buClr>
                <a:srgbClr val="000000"/>
              </a:buClr>
              <a:buSzPts val="700"/>
              <a:buNone/>
              <a:defRPr/>
            </a:lvl3pPr>
            <a:lvl4pPr lvl="3" algn="ctr">
              <a:lnSpc>
                <a:spcPct val="80000"/>
              </a:lnSpc>
              <a:spcBef>
                <a:spcPts val="0"/>
              </a:spcBef>
              <a:spcAft>
                <a:spcPts val="0"/>
              </a:spcAft>
              <a:buClr>
                <a:srgbClr val="000000"/>
              </a:buClr>
              <a:buSzPts val="700"/>
              <a:buNone/>
              <a:defRPr/>
            </a:lvl4pPr>
            <a:lvl5pPr lvl="4" algn="ctr">
              <a:lnSpc>
                <a:spcPct val="80000"/>
              </a:lnSpc>
              <a:spcBef>
                <a:spcPts val="0"/>
              </a:spcBef>
              <a:spcAft>
                <a:spcPts val="0"/>
              </a:spcAft>
              <a:buClr>
                <a:srgbClr val="000000"/>
              </a:buClr>
              <a:buSzPts val="700"/>
              <a:buNone/>
              <a:defRPr/>
            </a:lvl5pPr>
            <a:lvl6pPr lvl="5" algn="ctr">
              <a:lnSpc>
                <a:spcPct val="80000"/>
              </a:lnSpc>
              <a:spcBef>
                <a:spcPts val="0"/>
              </a:spcBef>
              <a:spcAft>
                <a:spcPts val="0"/>
              </a:spcAft>
              <a:buClr>
                <a:srgbClr val="000000"/>
              </a:buClr>
              <a:buSzPts val="700"/>
              <a:buNone/>
              <a:defRPr/>
            </a:lvl6pPr>
            <a:lvl7pPr lvl="6" algn="ctr">
              <a:lnSpc>
                <a:spcPct val="80000"/>
              </a:lnSpc>
              <a:spcBef>
                <a:spcPts val="0"/>
              </a:spcBef>
              <a:spcAft>
                <a:spcPts val="0"/>
              </a:spcAft>
              <a:buClr>
                <a:srgbClr val="000000"/>
              </a:buClr>
              <a:buSzPts val="700"/>
              <a:buNone/>
              <a:defRPr/>
            </a:lvl7pPr>
            <a:lvl8pPr lvl="7" algn="ctr">
              <a:lnSpc>
                <a:spcPct val="80000"/>
              </a:lnSpc>
              <a:spcBef>
                <a:spcPts val="0"/>
              </a:spcBef>
              <a:spcAft>
                <a:spcPts val="0"/>
              </a:spcAft>
              <a:buClr>
                <a:srgbClr val="000000"/>
              </a:buClr>
              <a:buSzPts val="700"/>
              <a:buNone/>
              <a:defRPr/>
            </a:lvl8pPr>
            <a:lvl9pPr lvl="8" algn="ctr">
              <a:lnSpc>
                <a:spcPct val="80000"/>
              </a:lnSpc>
              <a:spcBef>
                <a:spcPts val="0"/>
              </a:spcBef>
              <a:spcAft>
                <a:spcPts val="0"/>
              </a:spcAft>
              <a:buClr>
                <a:srgbClr val="000000"/>
              </a:buClr>
              <a:buSzPts val="700"/>
              <a:buNone/>
              <a:defRPr/>
            </a:lvl9pPr>
          </a:lstStyle>
          <a:p>
            <a:endParaRPr dirty="0"/>
          </a:p>
        </p:txBody>
      </p:sp>
    </p:spTree>
    <p:extLst>
      <p:ext uri="{BB962C8B-B14F-4D97-AF65-F5344CB8AC3E}">
        <p14:creationId xmlns:p14="http://schemas.microsoft.com/office/powerpoint/2010/main" val="82727838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fullcolor title lef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76;p19">
            <a:extLst>
              <a:ext uri="{FF2B5EF4-FFF2-40B4-BE49-F238E27FC236}">
                <a16:creationId xmlns:a16="http://schemas.microsoft.com/office/drawing/2014/main" id="{697EA458-7A4B-4A4E-9326-400943F30DAF}"/>
              </a:ext>
            </a:extLst>
          </p:cNvPr>
          <p:cNvSpPr/>
          <p:nvPr userDrawn="1"/>
        </p:nvSpPr>
        <p:spPr>
          <a:xfrm>
            <a:off x="100013" y="97649"/>
            <a:ext cx="5926427" cy="4948202"/>
          </a:xfrm>
          <a:prstGeom prst="rect">
            <a:avLst/>
          </a:prstGeom>
          <a:solidFill>
            <a:srgbClr val="FFFFFF">
              <a:alpha val="34000"/>
            </a:srgbClr>
          </a:solidFill>
          <a:ln>
            <a:noFill/>
          </a:ln>
          <a:effectLst/>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dirty="0">
              <a:solidFill>
                <a:srgbClr val="FFFFFF"/>
              </a:solidFill>
              <a:latin typeface="Gotham HTF" pitchFamily="50" charset="0"/>
              <a:ea typeface="Helvetica Neue"/>
              <a:cs typeface="Helvetica Neue"/>
              <a:sym typeface="Helvetica Neue"/>
            </a:endParaRPr>
          </a:p>
        </p:txBody>
      </p:sp>
      <p:sp>
        <p:nvSpPr>
          <p:cNvPr id="5" name="Google Shape;77;p19">
            <a:extLst>
              <a:ext uri="{FF2B5EF4-FFF2-40B4-BE49-F238E27FC236}">
                <a16:creationId xmlns:a16="http://schemas.microsoft.com/office/drawing/2014/main" id="{8F9D016E-6E34-4BFF-A31A-BA1F0B2B3EAA}"/>
              </a:ext>
            </a:extLst>
          </p:cNvPr>
          <p:cNvSpPr txBox="1">
            <a:spLocks noGrp="1"/>
          </p:cNvSpPr>
          <p:nvPr>
            <p:ph type="title"/>
          </p:nvPr>
        </p:nvSpPr>
        <p:spPr>
          <a:xfrm>
            <a:off x="517077" y="1245650"/>
            <a:ext cx="4368980" cy="2500993"/>
          </a:xfrm>
          <a:prstGeom prst="rect">
            <a:avLst/>
          </a:prstGeom>
          <a:noFill/>
          <a:ln>
            <a:noFill/>
          </a:ln>
        </p:spPr>
        <p:txBody>
          <a:bodyPr spcFirstLastPara="1" wrap="square" lIns="19050" tIns="19050" rIns="19050" bIns="19050" anchor="ctr" anchorCtr="0">
            <a:normAutofit/>
          </a:bodyPr>
          <a:lstStyle>
            <a:lvl1pPr lvl="0" algn="l">
              <a:lnSpc>
                <a:spcPct val="80000"/>
              </a:lnSpc>
              <a:spcBef>
                <a:spcPts val="0"/>
              </a:spcBef>
              <a:spcAft>
                <a:spcPts val="0"/>
              </a:spcAft>
              <a:buClr>
                <a:srgbClr val="211F20"/>
              </a:buClr>
              <a:buSzPts val="4400"/>
              <a:buFont typeface="Helvetica Neue"/>
              <a:buNone/>
              <a:defRPr>
                <a:solidFill>
                  <a:schemeClr val="bg1"/>
                </a:solidFill>
                <a:latin typeface="Gotham HTF" pitchFamily="50" charset="0"/>
              </a:defRPr>
            </a:lvl1pPr>
            <a:lvl2pPr lvl="1" algn="ctr">
              <a:lnSpc>
                <a:spcPct val="80000"/>
              </a:lnSpc>
              <a:spcBef>
                <a:spcPts val="0"/>
              </a:spcBef>
              <a:spcAft>
                <a:spcPts val="0"/>
              </a:spcAft>
              <a:buClr>
                <a:srgbClr val="000000"/>
              </a:buClr>
              <a:buSzPts val="700"/>
              <a:buNone/>
              <a:defRPr/>
            </a:lvl2pPr>
            <a:lvl3pPr lvl="2" algn="ctr">
              <a:lnSpc>
                <a:spcPct val="80000"/>
              </a:lnSpc>
              <a:spcBef>
                <a:spcPts val="0"/>
              </a:spcBef>
              <a:spcAft>
                <a:spcPts val="0"/>
              </a:spcAft>
              <a:buClr>
                <a:srgbClr val="000000"/>
              </a:buClr>
              <a:buSzPts val="700"/>
              <a:buNone/>
              <a:defRPr/>
            </a:lvl3pPr>
            <a:lvl4pPr lvl="3" algn="ctr">
              <a:lnSpc>
                <a:spcPct val="80000"/>
              </a:lnSpc>
              <a:spcBef>
                <a:spcPts val="0"/>
              </a:spcBef>
              <a:spcAft>
                <a:spcPts val="0"/>
              </a:spcAft>
              <a:buClr>
                <a:srgbClr val="000000"/>
              </a:buClr>
              <a:buSzPts val="700"/>
              <a:buNone/>
              <a:defRPr/>
            </a:lvl4pPr>
            <a:lvl5pPr lvl="4" algn="ctr">
              <a:lnSpc>
                <a:spcPct val="80000"/>
              </a:lnSpc>
              <a:spcBef>
                <a:spcPts val="0"/>
              </a:spcBef>
              <a:spcAft>
                <a:spcPts val="0"/>
              </a:spcAft>
              <a:buClr>
                <a:srgbClr val="000000"/>
              </a:buClr>
              <a:buSzPts val="700"/>
              <a:buNone/>
              <a:defRPr/>
            </a:lvl5pPr>
            <a:lvl6pPr lvl="5" algn="ctr">
              <a:lnSpc>
                <a:spcPct val="80000"/>
              </a:lnSpc>
              <a:spcBef>
                <a:spcPts val="0"/>
              </a:spcBef>
              <a:spcAft>
                <a:spcPts val="0"/>
              </a:spcAft>
              <a:buClr>
                <a:srgbClr val="000000"/>
              </a:buClr>
              <a:buSzPts val="700"/>
              <a:buNone/>
              <a:defRPr/>
            </a:lvl6pPr>
            <a:lvl7pPr lvl="6" algn="ctr">
              <a:lnSpc>
                <a:spcPct val="80000"/>
              </a:lnSpc>
              <a:spcBef>
                <a:spcPts val="0"/>
              </a:spcBef>
              <a:spcAft>
                <a:spcPts val="0"/>
              </a:spcAft>
              <a:buClr>
                <a:srgbClr val="000000"/>
              </a:buClr>
              <a:buSzPts val="700"/>
              <a:buNone/>
              <a:defRPr/>
            </a:lvl7pPr>
            <a:lvl8pPr lvl="7" algn="ctr">
              <a:lnSpc>
                <a:spcPct val="80000"/>
              </a:lnSpc>
              <a:spcBef>
                <a:spcPts val="0"/>
              </a:spcBef>
              <a:spcAft>
                <a:spcPts val="0"/>
              </a:spcAft>
              <a:buClr>
                <a:srgbClr val="000000"/>
              </a:buClr>
              <a:buSzPts val="700"/>
              <a:buNone/>
              <a:defRPr/>
            </a:lvl8pPr>
            <a:lvl9pPr lvl="8" algn="ctr">
              <a:lnSpc>
                <a:spcPct val="80000"/>
              </a:lnSpc>
              <a:spcBef>
                <a:spcPts val="0"/>
              </a:spcBef>
              <a:spcAft>
                <a:spcPts val="0"/>
              </a:spcAft>
              <a:buClr>
                <a:srgbClr val="000000"/>
              </a:buClr>
              <a:buSzPts val="700"/>
              <a:buNone/>
              <a:defRPr/>
            </a:lvl9pPr>
          </a:lstStyle>
          <a:p>
            <a:endParaRPr dirty="0"/>
          </a:p>
        </p:txBody>
      </p:sp>
    </p:spTree>
    <p:extLst>
      <p:ext uri="{BB962C8B-B14F-4D97-AF65-F5344CB8AC3E}">
        <p14:creationId xmlns:p14="http://schemas.microsoft.com/office/powerpoint/2010/main" val="225789499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fullcolor title righ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18;p28">
            <a:extLst>
              <a:ext uri="{FF2B5EF4-FFF2-40B4-BE49-F238E27FC236}">
                <a16:creationId xmlns:a16="http://schemas.microsoft.com/office/drawing/2014/main" id="{127E6C29-346C-4F10-8E0D-7B3344CC897D}"/>
              </a:ext>
            </a:extLst>
          </p:cNvPr>
          <p:cNvSpPr/>
          <p:nvPr userDrawn="1"/>
        </p:nvSpPr>
        <p:spPr>
          <a:xfrm>
            <a:off x="3207544" y="97649"/>
            <a:ext cx="5822156" cy="4948202"/>
          </a:xfrm>
          <a:prstGeom prst="rect">
            <a:avLst/>
          </a:prstGeom>
          <a:solidFill>
            <a:srgbClr val="FFFFFF">
              <a:alpha val="34000"/>
            </a:srgbClr>
          </a:solidFill>
          <a:ln>
            <a:noFill/>
          </a:ln>
          <a:effectLst/>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dirty="0">
              <a:solidFill>
                <a:srgbClr val="FFFFFF"/>
              </a:solidFill>
              <a:latin typeface="Gotham HTF" pitchFamily="50" charset="0"/>
              <a:ea typeface="Helvetica Neue"/>
              <a:cs typeface="Helvetica Neue"/>
              <a:sym typeface="Helvetica Neue"/>
            </a:endParaRPr>
          </a:p>
        </p:txBody>
      </p:sp>
      <p:sp>
        <p:nvSpPr>
          <p:cNvPr id="4" name="Google Shape;119;p28">
            <a:extLst>
              <a:ext uri="{FF2B5EF4-FFF2-40B4-BE49-F238E27FC236}">
                <a16:creationId xmlns:a16="http://schemas.microsoft.com/office/drawing/2014/main" id="{2828013B-6814-42E3-A0E7-8BE45C453A35}"/>
              </a:ext>
            </a:extLst>
          </p:cNvPr>
          <p:cNvSpPr txBox="1">
            <a:spLocks noGrp="1"/>
          </p:cNvSpPr>
          <p:nvPr>
            <p:ph type="title"/>
          </p:nvPr>
        </p:nvSpPr>
        <p:spPr>
          <a:xfrm>
            <a:off x="3736525" y="1321254"/>
            <a:ext cx="4368980" cy="2500993"/>
          </a:xfrm>
          <a:prstGeom prst="rect">
            <a:avLst/>
          </a:prstGeom>
          <a:noFill/>
          <a:ln>
            <a:noFill/>
          </a:ln>
        </p:spPr>
        <p:txBody>
          <a:bodyPr spcFirstLastPara="1" wrap="square" lIns="19050" tIns="19050" rIns="19050" bIns="19050" anchor="ctr" anchorCtr="0">
            <a:normAutofit/>
          </a:bodyPr>
          <a:lstStyle>
            <a:lvl1pPr lvl="0" algn="l">
              <a:lnSpc>
                <a:spcPct val="80000"/>
              </a:lnSpc>
              <a:spcBef>
                <a:spcPts val="0"/>
              </a:spcBef>
              <a:spcAft>
                <a:spcPts val="0"/>
              </a:spcAft>
              <a:buClr>
                <a:srgbClr val="211F20"/>
              </a:buClr>
              <a:buSzPts val="4400"/>
              <a:buFont typeface="Helvetica Neue"/>
              <a:buNone/>
              <a:defRPr>
                <a:solidFill>
                  <a:schemeClr val="bg1"/>
                </a:solidFill>
                <a:latin typeface="Gotham HTF" pitchFamily="50" charset="0"/>
              </a:defRPr>
            </a:lvl1pPr>
            <a:lvl2pPr lvl="1" algn="ctr">
              <a:lnSpc>
                <a:spcPct val="80000"/>
              </a:lnSpc>
              <a:spcBef>
                <a:spcPts val="0"/>
              </a:spcBef>
              <a:spcAft>
                <a:spcPts val="0"/>
              </a:spcAft>
              <a:buClr>
                <a:srgbClr val="000000"/>
              </a:buClr>
              <a:buSzPts val="700"/>
              <a:buNone/>
              <a:defRPr/>
            </a:lvl2pPr>
            <a:lvl3pPr lvl="2" algn="ctr">
              <a:lnSpc>
                <a:spcPct val="80000"/>
              </a:lnSpc>
              <a:spcBef>
                <a:spcPts val="0"/>
              </a:spcBef>
              <a:spcAft>
                <a:spcPts val="0"/>
              </a:spcAft>
              <a:buClr>
                <a:srgbClr val="000000"/>
              </a:buClr>
              <a:buSzPts val="700"/>
              <a:buNone/>
              <a:defRPr/>
            </a:lvl3pPr>
            <a:lvl4pPr lvl="3" algn="ctr">
              <a:lnSpc>
                <a:spcPct val="80000"/>
              </a:lnSpc>
              <a:spcBef>
                <a:spcPts val="0"/>
              </a:spcBef>
              <a:spcAft>
                <a:spcPts val="0"/>
              </a:spcAft>
              <a:buClr>
                <a:srgbClr val="000000"/>
              </a:buClr>
              <a:buSzPts val="700"/>
              <a:buNone/>
              <a:defRPr/>
            </a:lvl4pPr>
            <a:lvl5pPr lvl="4" algn="ctr">
              <a:lnSpc>
                <a:spcPct val="80000"/>
              </a:lnSpc>
              <a:spcBef>
                <a:spcPts val="0"/>
              </a:spcBef>
              <a:spcAft>
                <a:spcPts val="0"/>
              </a:spcAft>
              <a:buClr>
                <a:srgbClr val="000000"/>
              </a:buClr>
              <a:buSzPts val="700"/>
              <a:buNone/>
              <a:defRPr/>
            </a:lvl5pPr>
            <a:lvl6pPr lvl="5" algn="ctr">
              <a:lnSpc>
                <a:spcPct val="80000"/>
              </a:lnSpc>
              <a:spcBef>
                <a:spcPts val="0"/>
              </a:spcBef>
              <a:spcAft>
                <a:spcPts val="0"/>
              </a:spcAft>
              <a:buClr>
                <a:srgbClr val="000000"/>
              </a:buClr>
              <a:buSzPts val="700"/>
              <a:buNone/>
              <a:defRPr/>
            </a:lvl6pPr>
            <a:lvl7pPr lvl="6" algn="ctr">
              <a:lnSpc>
                <a:spcPct val="80000"/>
              </a:lnSpc>
              <a:spcBef>
                <a:spcPts val="0"/>
              </a:spcBef>
              <a:spcAft>
                <a:spcPts val="0"/>
              </a:spcAft>
              <a:buClr>
                <a:srgbClr val="000000"/>
              </a:buClr>
              <a:buSzPts val="700"/>
              <a:buNone/>
              <a:defRPr/>
            </a:lvl7pPr>
            <a:lvl8pPr lvl="7" algn="ctr">
              <a:lnSpc>
                <a:spcPct val="80000"/>
              </a:lnSpc>
              <a:spcBef>
                <a:spcPts val="0"/>
              </a:spcBef>
              <a:spcAft>
                <a:spcPts val="0"/>
              </a:spcAft>
              <a:buClr>
                <a:srgbClr val="000000"/>
              </a:buClr>
              <a:buSzPts val="700"/>
              <a:buNone/>
              <a:defRPr/>
            </a:lvl8pPr>
            <a:lvl9pPr lvl="8" algn="ctr">
              <a:lnSpc>
                <a:spcPct val="80000"/>
              </a:lnSpc>
              <a:spcBef>
                <a:spcPts val="0"/>
              </a:spcBef>
              <a:spcAft>
                <a:spcPts val="0"/>
              </a:spcAft>
              <a:buClr>
                <a:srgbClr val="000000"/>
              </a:buClr>
              <a:buSzPts val="700"/>
              <a:buNone/>
              <a:defRPr/>
            </a:lvl9pPr>
          </a:lstStyle>
          <a:p>
            <a:endParaRPr dirty="0"/>
          </a:p>
        </p:txBody>
      </p:sp>
    </p:spTree>
    <p:extLst>
      <p:ext uri="{BB962C8B-B14F-4D97-AF65-F5344CB8AC3E}">
        <p14:creationId xmlns:p14="http://schemas.microsoft.com/office/powerpoint/2010/main" val="366897025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fullcolor bottom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18;p28">
            <a:extLst>
              <a:ext uri="{FF2B5EF4-FFF2-40B4-BE49-F238E27FC236}">
                <a16:creationId xmlns:a16="http://schemas.microsoft.com/office/drawing/2014/main" id="{F9AB253F-9004-47E8-BB93-773B4C8AEAE5}"/>
              </a:ext>
            </a:extLst>
          </p:cNvPr>
          <p:cNvSpPr/>
          <p:nvPr userDrawn="1"/>
        </p:nvSpPr>
        <p:spPr>
          <a:xfrm>
            <a:off x="102268" y="2571750"/>
            <a:ext cx="8927432" cy="2474101"/>
          </a:xfrm>
          <a:prstGeom prst="rect">
            <a:avLst/>
          </a:prstGeom>
          <a:solidFill>
            <a:srgbClr val="FFFFFF">
              <a:alpha val="34000"/>
            </a:srgbClr>
          </a:solidFill>
          <a:ln>
            <a:noFill/>
          </a:ln>
          <a:effectLst/>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dirty="0">
              <a:solidFill>
                <a:srgbClr val="FFFFFF"/>
              </a:solidFill>
              <a:latin typeface="Gotham HTF" pitchFamily="50" charset="0"/>
              <a:ea typeface="Helvetica Neue"/>
              <a:cs typeface="Helvetica Neue"/>
              <a:sym typeface="Helvetica Neue"/>
            </a:endParaRPr>
          </a:p>
        </p:txBody>
      </p:sp>
      <p:sp>
        <p:nvSpPr>
          <p:cNvPr id="4" name="Google Shape;129;p30">
            <a:extLst>
              <a:ext uri="{FF2B5EF4-FFF2-40B4-BE49-F238E27FC236}">
                <a16:creationId xmlns:a16="http://schemas.microsoft.com/office/drawing/2014/main" id="{A77A4DE8-5A4E-4B72-8EBD-C82432BC18CD}"/>
              </a:ext>
            </a:extLst>
          </p:cNvPr>
          <p:cNvSpPr txBox="1">
            <a:spLocks noGrp="1"/>
          </p:cNvSpPr>
          <p:nvPr>
            <p:ph type="title"/>
          </p:nvPr>
        </p:nvSpPr>
        <p:spPr>
          <a:xfrm>
            <a:off x="438150" y="438352"/>
            <a:ext cx="8251479" cy="726080"/>
          </a:xfrm>
          <a:prstGeom prst="rect">
            <a:avLst/>
          </a:prstGeom>
          <a:noFill/>
          <a:ln>
            <a:noFill/>
          </a:ln>
        </p:spPr>
        <p:txBody>
          <a:bodyPr spcFirstLastPara="1" wrap="square" lIns="19050" tIns="19050" rIns="19050" bIns="19050" anchor="t" anchorCtr="0">
            <a:normAutofit/>
          </a:bodyPr>
          <a:lstStyle>
            <a:lvl1pPr lvl="0" algn="l">
              <a:lnSpc>
                <a:spcPct val="80000"/>
              </a:lnSpc>
              <a:spcBef>
                <a:spcPts val="0"/>
              </a:spcBef>
              <a:spcAft>
                <a:spcPts val="0"/>
              </a:spcAft>
              <a:buClr>
                <a:srgbClr val="000000"/>
              </a:buClr>
              <a:buSzPts val="700"/>
              <a:buNone/>
              <a:defRPr sz="3300">
                <a:solidFill>
                  <a:schemeClr val="bg1"/>
                </a:solidFill>
                <a:latin typeface="Gotham HTF" pitchFamily="50" charset="0"/>
              </a:defRPr>
            </a:lvl1pPr>
            <a:lvl2pPr lvl="1" algn="ctr">
              <a:lnSpc>
                <a:spcPct val="80000"/>
              </a:lnSpc>
              <a:spcBef>
                <a:spcPts val="0"/>
              </a:spcBef>
              <a:spcAft>
                <a:spcPts val="0"/>
              </a:spcAft>
              <a:buClr>
                <a:srgbClr val="000000"/>
              </a:buClr>
              <a:buSzPts val="700"/>
              <a:buNone/>
              <a:defRPr/>
            </a:lvl2pPr>
            <a:lvl3pPr lvl="2" algn="ctr">
              <a:lnSpc>
                <a:spcPct val="80000"/>
              </a:lnSpc>
              <a:spcBef>
                <a:spcPts val="0"/>
              </a:spcBef>
              <a:spcAft>
                <a:spcPts val="0"/>
              </a:spcAft>
              <a:buClr>
                <a:srgbClr val="000000"/>
              </a:buClr>
              <a:buSzPts val="700"/>
              <a:buNone/>
              <a:defRPr/>
            </a:lvl3pPr>
            <a:lvl4pPr lvl="3" algn="ctr">
              <a:lnSpc>
                <a:spcPct val="80000"/>
              </a:lnSpc>
              <a:spcBef>
                <a:spcPts val="0"/>
              </a:spcBef>
              <a:spcAft>
                <a:spcPts val="0"/>
              </a:spcAft>
              <a:buClr>
                <a:srgbClr val="000000"/>
              </a:buClr>
              <a:buSzPts val="700"/>
              <a:buNone/>
              <a:defRPr/>
            </a:lvl4pPr>
            <a:lvl5pPr lvl="4" algn="ctr">
              <a:lnSpc>
                <a:spcPct val="80000"/>
              </a:lnSpc>
              <a:spcBef>
                <a:spcPts val="0"/>
              </a:spcBef>
              <a:spcAft>
                <a:spcPts val="0"/>
              </a:spcAft>
              <a:buClr>
                <a:srgbClr val="000000"/>
              </a:buClr>
              <a:buSzPts val="700"/>
              <a:buNone/>
              <a:defRPr/>
            </a:lvl5pPr>
            <a:lvl6pPr lvl="5" algn="ctr">
              <a:lnSpc>
                <a:spcPct val="80000"/>
              </a:lnSpc>
              <a:spcBef>
                <a:spcPts val="0"/>
              </a:spcBef>
              <a:spcAft>
                <a:spcPts val="0"/>
              </a:spcAft>
              <a:buClr>
                <a:srgbClr val="000000"/>
              </a:buClr>
              <a:buSzPts val="700"/>
              <a:buNone/>
              <a:defRPr/>
            </a:lvl6pPr>
            <a:lvl7pPr lvl="6" algn="ctr">
              <a:lnSpc>
                <a:spcPct val="80000"/>
              </a:lnSpc>
              <a:spcBef>
                <a:spcPts val="0"/>
              </a:spcBef>
              <a:spcAft>
                <a:spcPts val="0"/>
              </a:spcAft>
              <a:buClr>
                <a:srgbClr val="000000"/>
              </a:buClr>
              <a:buSzPts val="700"/>
              <a:buNone/>
              <a:defRPr/>
            </a:lvl7pPr>
            <a:lvl8pPr lvl="7" algn="ctr">
              <a:lnSpc>
                <a:spcPct val="80000"/>
              </a:lnSpc>
              <a:spcBef>
                <a:spcPts val="0"/>
              </a:spcBef>
              <a:spcAft>
                <a:spcPts val="0"/>
              </a:spcAft>
              <a:buClr>
                <a:srgbClr val="000000"/>
              </a:buClr>
              <a:buSzPts val="700"/>
              <a:buNone/>
              <a:defRPr/>
            </a:lvl8pPr>
            <a:lvl9pPr lvl="8" algn="ctr">
              <a:lnSpc>
                <a:spcPct val="80000"/>
              </a:lnSpc>
              <a:spcBef>
                <a:spcPts val="0"/>
              </a:spcBef>
              <a:spcAft>
                <a:spcPts val="0"/>
              </a:spcAft>
              <a:buClr>
                <a:srgbClr val="000000"/>
              </a:buClr>
              <a:buSzPts val="700"/>
              <a:buNone/>
              <a:defRPr/>
            </a:lvl9pPr>
          </a:lstStyle>
          <a:p>
            <a:endParaRPr dirty="0"/>
          </a:p>
        </p:txBody>
      </p:sp>
    </p:spTree>
    <p:extLst>
      <p:ext uri="{BB962C8B-B14F-4D97-AF65-F5344CB8AC3E}">
        <p14:creationId xmlns:p14="http://schemas.microsoft.com/office/powerpoint/2010/main" val="172045262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fullcolor genera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0F6836-235F-42F2-AB2F-F6A8A846A8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1" y="0"/>
            <a:ext cx="9143999" cy="5143500"/>
          </a:xfrm>
          <a:prstGeom prst="rect">
            <a:avLst/>
          </a:prstGeom>
        </p:spPr>
      </p:pic>
      <p:sp>
        <p:nvSpPr>
          <p:cNvPr id="4" name="Google Shape;118;p28">
            <a:extLst>
              <a:ext uri="{FF2B5EF4-FFF2-40B4-BE49-F238E27FC236}">
                <a16:creationId xmlns:a16="http://schemas.microsoft.com/office/drawing/2014/main" id="{D9C7498F-BA26-4F4D-938A-1F32177A8107}"/>
              </a:ext>
            </a:extLst>
          </p:cNvPr>
          <p:cNvSpPr/>
          <p:nvPr userDrawn="1"/>
        </p:nvSpPr>
        <p:spPr>
          <a:xfrm>
            <a:off x="102268" y="97650"/>
            <a:ext cx="8927432" cy="4948201"/>
          </a:xfrm>
          <a:prstGeom prst="rect">
            <a:avLst/>
          </a:prstGeom>
          <a:solidFill>
            <a:srgbClr val="FFFFFF">
              <a:alpha val="34000"/>
            </a:srgbClr>
          </a:solidFill>
          <a:ln>
            <a:noFill/>
          </a:ln>
          <a:effectLst/>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dirty="0">
              <a:solidFill>
                <a:srgbClr val="FFFFFF"/>
              </a:solidFill>
              <a:latin typeface="Gotham HTF" pitchFamily="50" charset="0"/>
              <a:ea typeface="Helvetica Neue"/>
              <a:cs typeface="Helvetica Neue"/>
              <a:sym typeface="Helvetica Neue"/>
            </a:endParaRPr>
          </a:p>
        </p:txBody>
      </p:sp>
      <p:sp>
        <p:nvSpPr>
          <p:cNvPr id="5" name="Google Shape;99;p24">
            <a:extLst>
              <a:ext uri="{FF2B5EF4-FFF2-40B4-BE49-F238E27FC236}">
                <a16:creationId xmlns:a16="http://schemas.microsoft.com/office/drawing/2014/main" id="{CFE4A5B1-86AB-4B3B-A1D3-4351958AF4E2}"/>
              </a:ext>
            </a:extLst>
          </p:cNvPr>
          <p:cNvSpPr txBox="1">
            <a:spLocks noGrp="1"/>
          </p:cNvSpPr>
          <p:nvPr>
            <p:ph type="title"/>
          </p:nvPr>
        </p:nvSpPr>
        <p:spPr>
          <a:xfrm>
            <a:off x="903974" y="913837"/>
            <a:ext cx="7336055" cy="3315827"/>
          </a:xfrm>
          <a:prstGeom prst="rect">
            <a:avLst/>
          </a:prstGeom>
          <a:noFill/>
          <a:ln>
            <a:noFill/>
          </a:ln>
        </p:spPr>
        <p:txBody>
          <a:bodyPr spcFirstLastPara="1" wrap="square" lIns="19050" tIns="19050" rIns="19050" bIns="19050" anchor="ctr" anchorCtr="0">
            <a:normAutofit/>
          </a:bodyPr>
          <a:lstStyle>
            <a:lvl1pPr lvl="0" algn="ctr">
              <a:lnSpc>
                <a:spcPct val="80000"/>
              </a:lnSpc>
              <a:spcBef>
                <a:spcPts val="0"/>
              </a:spcBef>
              <a:spcAft>
                <a:spcPts val="0"/>
              </a:spcAft>
              <a:buClr>
                <a:srgbClr val="000000"/>
              </a:buClr>
              <a:buSzPts val="700"/>
              <a:buNone/>
              <a:defRPr sz="2200" b="0">
                <a:solidFill>
                  <a:schemeClr val="bg1"/>
                </a:solidFill>
                <a:latin typeface="Gotham HTF" pitchFamily="50" charset="0"/>
              </a:defRPr>
            </a:lvl1pPr>
            <a:lvl2pPr lvl="1" algn="ctr">
              <a:lnSpc>
                <a:spcPct val="80000"/>
              </a:lnSpc>
              <a:spcBef>
                <a:spcPts val="0"/>
              </a:spcBef>
              <a:spcAft>
                <a:spcPts val="0"/>
              </a:spcAft>
              <a:buClr>
                <a:srgbClr val="000000"/>
              </a:buClr>
              <a:buSzPts val="700"/>
              <a:buNone/>
              <a:defRPr/>
            </a:lvl2pPr>
            <a:lvl3pPr lvl="2" algn="ctr">
              <a:lnSpc>
                <a:spcPct val="80000"/>
              </a:lnSpc>
              <a:spcBef>
                <a:spcPts val="0"/>
              </a:spcBef>
              <a:spcAft>
                <a:spcPts val="0"/>
              </a:spcAft>
              <a:buClr>
                <a:srgbClr val="000000"/>
              </a:buClr>
              <a:buSzPts val="700"/>
              <a:buNone/>
              <a:defRPr/>
            </a:lvl3pPr>
            <a:lvl4pPr lvl="3" algn="ctr">
              <a:lnSpc>
                <a:spcPct val="80000"/>
              </a:lnSpc>
              <a:spcBef>
                <a:spcPts val="0"/>
              </a:spcBef>
              <a:spcAft>
                <a:spcPts val="0"/>
              </a:spcAft>
              <a:buClr>
                <a:srgbClr val="000000"/>
              </a:buClr>
              <a:buSzPts val="700"/>
              <a:buNone/>
              <a:defRPr/>
            </a:lvl4pPr>
            <a:lvl5pPr lvl="4" algn="ctr">
              <a:lnSpc>
                <a:spcPct val="80000"/>
              </a:lnSpc>
              <a:spcBef>
                <a:spcPts val="0"/>
              </a:spcBef>
              <a:spcAft>
                <a:spcPts val="0"/>
              </a:spcAft>
              <a:buClr>
                <a:srgbClr val="000000"/>
              </a:buClr>
              <a:buSzPts val="700"/>
              <a:buNone/>
              <a:defRPr/>
            </a:lvl5pPr>
            <a:lvl6pPr lvl="5" algn="ctr">
              <a:lnSpc>
                <a:spcPct val="80000"/>
              </a:lnSpc>
              <a:spcBef>
                <a:spcPts val="0"/>
              </a:spcBef>
              <a:spcAft>
                <a:spcPts val="0"/>
              </a:spcAft>
              <a:buClr>
                <a:srgbClr val="000000"/>
              </a:buClr>
              <a:buSzPts val="700"/>
              <a:buNone/>
              <a:defRPr/>
            </a:lvl6pPr>
            <a:lvl7pPr lvl="6" algn="ctr">
              <a:lnSpc>
                <a:spcPct val="80000"/>
              </a:lnSpc>
              <a:spcBef>
                <a:spcPts val="0"/>
              </a:spcBef>
              <a:spcAft>
                <a:spcPts val="0"/>
              </a:spcAft>
              <a:buClr>
                <a:srgbClr val="000000"/>
              </a:buClr>
              <a:buSzPts val="700"/>
              <a:buNone/>
              <a:defRPr/>
            </a:lvl7pPr>
            <a:lvl8pPr lvl="7" algn="ctr">
              <a:lnSpc>
                <a:spcPct val="80000"/>
              </a:lnSpc>
              <a:spcBef>
                <a:spcPts val="0"/>
              </a:spcBef>
              <a:spcAft>
                <a:spcPts val="0"/>
              </a:spcAft>
              <a:buClr>
                <a:srgbClr val="000000"/>
              </a:buClr>
              <a:buSzPts val="700"/>
              <a:buNone/>
              <a:defRPr/>
            </a:lvl8pPr>
            <a:lvl9pPr lvl="8" algn="ctr">
              <a:lnSpc>
                <a:spcPct val="80000"/>
              </a:lnSpc>
              <a:spcBef>
                <a:spcPts val="0"/>
              </a:spcBef>
              <a:spcAft>
                <a:spcPts val="0"/>
              </a:spcAft>
              <a:buClr>
                <a:srgbClr val="000000"/>
              </a:buClr>
              <a:buSzPts val="700"/>
              <a:buNone/>
              <a:defRPr/>
            </a:lvl9pPr>
          </a:lstStyle>
          <a:p>
            <a:endParaRPr dirty="0"/>
          </a:p>
        </p:txBody>
      </p:sp>
    </p:spTree>
    <p:extLst>
      <p:ext uri="{BB962C8B-B14F-4D97-AF65-F5344CB8AC3E}">
        <p14:creationId xmlns:p14="http://schemas.microsoft.com/office/powerpoint/2010/main" val="307432329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matchingName="Blank" preserve="1" userDrawn="1">
  <p:cSld name="Blank">
    <p:bg>
      <p:bgPr>
        <a:blipFill dpi="0" rotWithShape="1">
          <a:blip r:embed="rId2"/>
          <a:srcRect/>
          <a:stretch>
            <a:fillRect/>
          </a:stretch>
        </a:blipFill>
        <a:effectLst/>
      </p:bgPr>
    </p:bg>
    <p:spTree>
      <p:nvGrpSpPr>
        <p:cNvPr id="1" name="Shape 109"/>
        <p:cNvGrpSpPr/>
        <p:nvPr/>
      </p:nvGrpSpPr>
      <p:grpSpPr>
        <a:xfrm>
          <a:off x="0" y="0"/>
          <a:ext cx="0" cy="0"/>
          <a:chOff x="0" y="0"/>
          <a:chExt cx="0" cy="0"/>
        </a:xfrm>
      </p:grpSpPr>
      <p:sp>
        <p:nvSpPr>
          <p:cNvPr id="8" name="Google Shape;129;p30">
            <a:extLst>
              <a:ext uri="{FF2B5EF4-FFF2-40B4-BE49-F238E27FC236}">
                <a16:creationId xmlns:a16="http://schemas.microsoft.com/office/drawing/2014/main" id="{22F97A3D-F0C5-4C0E-BADC-9562752ABA1A}"/>
              </a:ext>
            </a:extLst>
          </p:cNvPr>
          <p:cNvSpPr txBox="1">
            <a:spLocks noGrp="1"/>
          </p:cNvSpPr>
          <p:nvPr>
            <p:ph type="title"/>
          </p:nvPr>
        </p:nvSpPr>
        <p:spPr>
          <a:xfrm>
            <a:off x="438150" y="438352"/>
            <a:ext cx="8291513" cy="726080"/>
          </a:xfrm>
          <a:prstGeom prst="rect">
            <a:avLst/>
          </a:prstGeom>
          <a:noFill/>
          <a:ln>
            <a:noFill/>
          </a:ln>
        </p:spPr>
        <p:txBody>
          <a:bodyPr spcFirstLastPara="1" wrap="square" lIns="19050" tIns="19050" rIns="19050" bIns="19050" anchor="t" anchorCtr="0">
            <a:normAutofit/>
          </a:bodyPr>
          <a:lstStyle>
            <a:lvl1pPr lvl="0" algn="l">
              <a:lnSpc>
                <a:spcPct val="80000"/>
              </a:lnSpc>
              <a:spcBef>
                <a:spcPts val="0"/>
              </a:spcBef>
              <a:spcAft>
                <a:spcPts val="0"/>
              </a:spcAft>
              <a:buClr>
                <a:srgbClr val="000000"/>
              </a:buClr>
              <a:buSzPts val="700"/>
              <a:buNone/>
              <a:defRPr sz="3300">
                <a:latin typeface="Gotham HTF" pitchFamily="50" charset="0"/>
              </a:defRPr>
            </a:lvl1pPr>
            <a:lvl2pPr lvl="1" algn="ctr">
              <a:lnSpc>
                <a:spcPct val="80000"/>
              </a:lnSpc>
              <a:spcBef>
                <a:spcPts val="0"/>
              </a:spcBef>
              <a:spcAft>
                <a:spcPts val="0"/>
              </a:spcAft>
              <a:buClr>
                <a:srgbClr val="000000"/>
              </a:buClr>
              <a:buSzPts val="700"/>
              <a:buNone/>
              <a:defRPr/>
            </a:lvl2pPr>
            <a:lvl3pPr lvl="2" algn="ctr">
              <a:lnSpc>
                <a:spcPct val="80000"/>
              </a:lnSpc>
              <a:spcBef>
                <a:spcPts val="0"/>
              </a:spcBef>
              <a:spcAft>
                <a:spcPts val="0"/>
              </a:spcAft>
              <a:buClr>
                <a:srgbClr val="000000"/>
              </a:buClr>
              <a:buSzPts val="700"/>
              <a:buNone/>
              <a:defRPr/>
            </a:lvl3pPr>
            <a:lvl4pPr lvl="3" algn="ctr">
              <a:lnSpc>
                <a:spcPct val="80000"/>
              </a:lnSpc>
              <a:spcBef>
                <a:spcPts val="0"/>
              </a:spcBef>
              <a:spcAft>
                <a:spcPts val="0"/>
              </a:spcAft>
              <a:buClr>
                <a:srgbClr val="000000"/>
              </a:buClr>
              <a:buSzPts val="700"/>
              <a:buNone/>
              <a:defRPr/>
            </a:lvl4pPr>
            <a:lvl5pPr lvl="4" algn="ctr">
              <a:lnSpc>
                <a:spcPct val="80000"/>
              </a:lnSpc>
              <a:spcBef>
                <a:spcPts val="0"/>
              </a:spcBef>
              <a:spcAft>
                <a:spcPts val="0"/>
              </a:spcAft>
              <a:buClr>
                <a:srgbClr val="000000"/>
              </a:buClr>
              <a:buSzPts val="700"/>
              <a:buNone/>
              <a:defRPr/>
            </a:lvl5pPr>
            <a:lvl6pPr lvl="5" algn="ctr">
              <a:lnSpc>
                <a:spcPct val="80000"/>
              </a:lnSpc>
              <a:spcBef>
                <a:spcPts val="0"/>
              </a:spcBef>
              <a:spcAft>
                <a:spcPts val="0"/>
              </a:spcAft>
              <a:buClr>
                <a:srgbClr val="000000"/>
              </a:buClr>
              <a:buSzPts val="700"/>
              <a:buNone/>
              <a:defRPr/>
            </a:lvl6pPr>
            <a:lvl7pPr lvl="6" algn="ctr">
              <a:lnSpc>
                <a:spcPct val="80000"/>
              </a:lnSpc>
              <a:spcBef>
                <a:spcPts val="0"/>
              </a:spcBef>
              <a:spcAft>
                <a:spcPts val="0"/>
              </a:spcAft>
              <a:buClr>
                <a:srgbClr val="000000"/>
              </a:buClr>
              <a:buSzPts val="700"/>
              <a:buNone/>
              <a:defRPr/>
            </a:lvl7pPr>
            <a:lvl8pPr lvl="7" algn="ctr">
              <a:lnSpc>
                <a:spcPct val="80000"/>
              </a:lnSpc>
              <a:spcBef>
                <a:spcPts val="0"/>
              </a:spcBef>
              <a:spcAft>
                <a:spcPts val="0"/>
              </a:spcAft>
              <a:buClr>
                <a:srgbClr val="000000"/>
              </a:buClr>
              <a:buSzPts val="700"/>
              <a:buNone/>
              <a:defRPr/>
            </a:lvl8pPr>
            <a:lvl9pPr lvl="8" algn="ctr">
              <a:lnSpc>
                <a:spcPct val="80000"/>
              </a:lnSpc>
              <a:spcBef>
                <a:spcPts val="0"/>
              </a:spcBef>
              <a:spcAft>
                <a:spcPts val="0"/>
              </a:spcAft>
              <a:buClr>
                <a:srgbClr val="000000"/>
              </a:buClr>
              <a:buSzPts val="700"/>
              <a:buNone/>
              <a:defRPr/>
            </a:lvl9pPr>
          </a:lstStyle>
          <a:p>
            <a:endParaRPr dirty="0"/>
          </a:p>
        </p:txBody>
      </p:sp>
    </p:spTree>
    <p:extLst>
      <p:ext uri="{BB962C8B-B14F-4D97-AF65-F5344CB8AC3E}">
        <p14:creationId xmlns:p14="http://schemas.microsoft.com/office/powerpoint/2010/main" val="36916644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28_Section Header">
    <p:spTree>
      <p:nvGrpSpPr>
        <p:cNvPr id="1" name=""/>
        <p:cNvGrpSpPr/>
        <p:nvPr/>
      </p:nvGrpSpPr>
      <p:grpSpPr>
        <a:xfrm>
          <a:off x="0" y="0"/>
          <a:ext cx="0" cy="0"/>
          <a:chOff x="0" y="0"/>
          <a:chExt cx="0" cy="0"/>
        </a:xfrm>
      </p:grpSpPr>
      <p:sp>
        <p:nvSpPr>
          <p:cNvPr id="415" name="Shape 41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16" name="Shape 41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17" name="Shape 41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1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19" name="Shape 41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20" name="Shape 42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70.xml><?xml version="1.0" encoding="utf-8"?>
<p:sldLayout xmlns:a="http://schemas.openxmlformats.org/drawingml/2006/main" xmlns:r="http://schemas.openxmlformats.org/officeDocument/2006/relationships" xmlns:p="http://schemas.openxmlformats.org/presentationml/2006/main" matchingName="Photo copy 5" preserve="1" userDrawn="1">
  <p:cSld name="Photo copy 5">
    <p:bg>
      <p:bgPr>
        <a:blipFill dpi="0" rotWithShape="1">
          <a:blip r:embed="rId2">
            <a:lum/>
          </a:blip>
          <a:srcRect/>
          <a:stretch>
            <a:fillRect/>
          </a:stretch>
        </a:blipFill>
        <a:effectLst/>
      </p:bgPr>
    </p:bg>
    <p:spTree>
      <p:nvGrpSpPr>
        <p:cNvPr id="1" name="Shape 121"/>
        <p:cNvGrpSpPr/>
        <p:nvPr/>
      </p:nvGrpSpPr>
      <p:grpSpPr>
        <a:xfrm>
          <a:off x="0" y="0"/>
          <a:ext cx="0" cy="0"/>
          <a:chOff x="0" y="0"/>
          <a:chExt cx="0" cy="0"/>
        </a:xfrm>
      </p:grpSpPr>
      <p:sp>
        <p:nvSpPr>
          <p:cNvPr id="123" name="Google Shape;123;p29"/>
          <p:cNvSpPr txBox="1">
            <a:spLocks noGrp="1"/>
          </p:cNvSpPr>
          <p:nvPr>
            <p:ph type="title"/>
          </p:nvPr>
        </p:nvSpPr>
        <p:spPr>
          <a:xfrm>
            <a:off x="870828" y="1574935"/>
            <a:ext cx="7444498" cy="2403065"/>
          </a:xfrm>
          <a:prstGeom prst="rect">
            <a:avLst/>
          </a:prstGeom>
          <a:noFill/>
          <a:ln>
            <a:noFill/>
          </a:ln>
        </p:spPr>
        <p:txBody>
          <a:bodyPr spcFirstLastPara="1" wrap="square" lIns="19050" tIns="19050" rIns="19050" bIns="19050" anchor="t" anchorCtr="0">
            <a:normAutofit/>
          </a:bodyPr>
          <a:lstStyle>
            <a:lvl1pPr lvl="0" algn="l">
              <a:lnSpc>
                <a:spcPct val="80000"/>
              </a:lnSpc>
              <a:spcBef>
                <a:spcPts val="0"/>
              </a:spcBef>
              <a:spcAft>
                <a:spcPts val="0"/>
              </a:spcAft>
              <a:buClr>
                <a:srgbClr val="211F20"/>
              </a:buClr>
              <a:buSzPts val="4400"/>
              <a:buFont typeface="Helvetica Neue"/>
              <a:buNone/>
              <a:defRPr sz="3300">
                <a:solidFill>
                  <a:srgbClr val="211F20"/>
                </a:solidFill>
                <a:latin typeface="Gotham HTF Black" pitchFamily="50" charset="0"/>
              </a:defRPr>
            </a:lvl1pPr>
            <a:lvl2pPr lvl="1" algn="ctr">
              <a:lnSpc>
                <a:spcPct val="80000"/>
              </a:lnSpc>
              <a:spcBef>
                <a:spcPts val="0"/>
              </a:spcBef>
              <a:spcAft>
                <a:spcPts val="0"/>
              </a:spcAft>
              <a:buClr>
                <a:srgbClr val="000000"/>
              </a:buClr>
              <a:buSzPts val="700"/>
              <a:buNone/>
              <a:defRPr/>
            </a:lvl2pPr>
            <a:lvl3pPr lvl="2" algn="ctr">
              <a:lnSpc>
                <a:spcPct val="80000"/>
              </a:lnSpc>
              <a:spcBef>
                <a:spcPts val="0"/>
              </a:spcBef>
              <a:spcAft>
                <a:spcPts val="0"/>
              </a:spcAft>
              <a:buClr>
                <a:srgbClr val="000000"/>
              </a:buClr>
              <a:buSzPts val="700"/>
              <a:buNone/>
              <a:defRPr/>
            </a:lvl3pPr>
            <a:lvl4pPr lvl="3" algn="ctr">
              <a:lnSpc>
                <a:spcPct val="80000"/>
              </a:lnSpc>
              <a:spcBef>
                <a:spcPts val="0"/>
              </a:spcBef>
              <a:spcAft>
                <a:spcPts val="0"/>
              </a:spcAft>
              <a:buClr>
                <a:srgbClr val="000000"/>
              </a:buClr>
              <a:buSzPts val="700"/>
              <a:buNone/>
              <a:defRPr/>
            </a:lvl4pPr>
            <a:lvl5pPr lvl="4" algn="ctr">
              <a:lnSpc>
                <a:spcPct val="80000"/>
              </a:lnSpc>
              <a:spcBef>
                <a:spcPts val="0"/>
              </a:spcBef>
              <a:spcAft>
                <a:spcPts val="0"/>
              </a:spcAft>
              <a:buClr>
                <a:srgbClr val="000000"/>
              </a:buClr>
              <a:buSzPts val="700"/>
              <a:buNone/>
              <a:defRPr/>
            </a:lvl5pPr>
            <a:lvl6pPr lvl="5" algn="ctr">
              <a:lnSpc>
                <a:spcPct val="80000"/>
              </a:lnSpc>
              <a:spcBef>
                <a:spcPts val="0"/>
              </a:spcBef>
              <a:spcAft>
                <a:spcPts val="0"/>
              </a:spcAft>
              <a:buClr>
                <a:srgbClr val="000000"/>
              </a:buClr>
              <a:buSzPts val="700"/>
              <a:buNone/>
              <a:defRPr/>
            </a:lvl6pPr>
            <a:lvl7pPr lvl="6" algn="ctr">
              <a:lnSpc>
                <a:spcPct val="80000"/>
              </a:lnSpc>
              <a:spcBef>
                <a:spcPts val="0"/>
              </a:spcBef>
              <a:spcAft>
                <a:spcPts val="0"/>
              </a:spcAft>
              <a:buClr>
                <a:srgbClr val="000000"/>
              </a:buClr>
              <a:buSzPts val="700"/>
              <a:buNone/>
              <a:defRPr/>
            </a:lvl7pPr>
            <a:lvl8pPr lvl="7" algn="ctr">
              <a:lnSpc>
                <a:spcPct val="80000"/>
              </a:lnSpc>
              <a:spcBef>
                <a:spcPts val="0"/>
              </a:spcBef>
              <a:spcAft>
                <a:spcPts val="0"/>
              </a:spcAft>
              <a:buClr>
                <a:srgbClr val="000000"/>
              </a:buClr>
              <a:buSzPts val="700"/>
              <a:buNone/>
              <a:defRPr/>
            </a:lvl8pPr>
            <a:lvl9pPr lvl="8" algn="ctr">
              <a:lnSpc>
                <a:spcPct val="80000"/>
              </a:lnSpc>
              <a:spcBef>
                <a:spcPts val="0"/>
              </a:spcBef>
              <a:spcAft>
                <a:spcPts val="0"/>
              </a:spcAft>
              <a:buClr>
                <a:srgbClr val="000000"/>
              </a:buClr>
              <a:buSzPts val="700"/>
              <a:buNone/>
              <a:defRPr/>
            </a:lvl9pPr>
          </a:lstStyle>
          <a:p>
            <a:endParaRPr lang="en-US" dirty="0"/>
          </a:p>
        </p:txBody>
      </p:sp>
      <p:pic>
        <p:nvPicPr>
          <p:cNvPr id="6" name="Picture 5">
            <a:extLst>
              <a:ext uri="{FF2B5EF4-FFF2-40B4-BE49-F238E27FC236}">
                <a16:creationId xmlns:a16="http://schemas.microsoft.com/office/drawing/2014/main" id="{F5BEF728-6D90-4342-A779-4FE23A25F7F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5754" y="321700"/>
            <a:ext cx="1663514" cy="930614"/>
          </a:xfrm>
          <a:prstGeom prst="rect">
            <a:avLst/>
          </a:prstGeom>
        </p:spPr>
      </p:pic>
    </p:spTree>
    <p:extLst>
      <p:ext uri="{BB962C8B-B14F-4D97-AF65-F5344CB8AC3E}">
        <p14:creationId xmlns:p14="http://schemas.microsoft.com/office/powerpoint/2010/main" val="125516107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text content with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29;p30">
            <a:extLst>
              <a:ext uri="{FF2B5EF4-FFF2-40B4-BE49-F238E27FC236}">
                <a16:creationId xmlns:a16="http://schemas.microsoft.com/office/drawing/2014/main" id="{45A1CD29-08CC-402F-A8F5-1CBB3CCE5EFE}"/>
              </a:ext>
            </a:extLst>
          </p:cNvPr>
          <p:cNvSpPr txBox="1">
            <a:spLocks noGrp="1"/>
          </p:cNvSpPr>
          <p:nvPr>
            <p:ph type="title"/>
          </p:nvPr>
        </p:nvSpPr>
        <p:spPr>
          <a:xfrm>
            <a:off x="438150" y="438352"/>
            <a:ext cx="5678146" cy="726080"/>
          </a:xfrm>
          <a:prstGeom prst="rect">
            <a:avLst/>
          </a:prstGeom>
          <a:noFill/>
          <a:ln>
            <a:noFill/>
          </a:ln>
        </p:spPr>
        <p:txBody>
          <a:bodyPr spcFirstLastPara="1" wrap="square" lIns="19050" tIns="19050" rIns="19050" bIns="19050" anchor="t" anchorCtr="0">
            <a:normAutofit/>
          </a:bodyPr>
          <a:lstStyle>
            <a:lvl1pPr lvl="0" algn="l">
              <a:lnSpc>
                <a:spcPct val="80000"/>
              </a:lnSpc>
              <a:spcBef>
                <a:spcPts val="0"/>
              </a:spcBef>
              <a:spcAft>
                <a:spcPts val="0"/>
              </a:spcAft>
              <a:buClr>
                <a:srgbClr val="000000"/>
              </a:buClr>
              <a:buSzPts val="700"/>
              <a:buNone/>
              <a:defRPr>
                <a:latin typeface="Gotham HTF" pitchFamily="50" charset="0"/>
              </a:defRPr>
            </a:lvl1pPr>
            <a:lvl2pPr lvl="1" algn="ctr">
              <a:lnSpc>
                <a:spcPct val="80000"/>
              </a:lnSpc>
              <a:spcBef>
                <a:spcPts val="0"/>
              </a:spcBef>
              <a:spcAft>
                <a:spcPts val="0"/>
              </a:spcAft>
              <a:buClr>
                <a:srgbClr val="000000"/>
              </a:buClr>
              <a:buSzPts val="700"/>
              <a:buNone/>
              <a:defRPr/>
            </a:lvl2pPr>
            <a:lvl3pPr lvl="2" algn="ctr">
              <a:lnSpc>
                <a:spcPct val="80000"/>
              </a:lnSpc>
              <a:spcBef>
                <a:spcPts val="0"/>
              </a:spcBef>
              <a:spcAft>
                <a:spcPts val="0"/>
              </a:spcAft>
              <a:buClr>
                <a:srgbClr val="000000"/>
              </a:buClr>
              <a:buSzPts val="700"/>
              <a:buNone/>
              <a:defRPr/>
            </a:lvl3pPr>
            <a:lvl4pPr lvl="3" algn="ctr">
              <a:lnSpc>
                <a:spcPct val="80000"/>
              </a:lnSpc>
              <a:spcBef>
                <a:spcPts val="0"/>
              </a:spcBef>
              <a:spcAft>
                <a:spcPts val="0"/>
              </a:spcAft>
              <a:buClr>
                <a:srgbClr val="000000"/>
              </a:buClr>
              <a:buSzPts val="700"/>
              <a:buNone/>
              <a:defRPr/>
            </a:lvl4pPr>
            <a:lvl5pPr lvl="4" algn="ctr">
              <a:lnSpc>
                <a:spcPct val="80000"/>
              </a:lnSpc>
              <a:spcBef>
                <a:spcPts val="0"/>
              </a:spcBef>
              <a:spcAft>
                <a:spcPts val="0"/>
              </a:spcAft>
              <a:buClr>
                <a:srgbClr val="000000"/>
              </a:buClr>
              <a:buSzPts val="700"/>
              <a:buNone/>
              <a:defRPr/>
            </a:lvl5pPr>
            <a:lvl6pPr lvl="5" algn="ctr">
              <a:lnSpc>
                <a:spcPct val="80000"/>
              </a:lnSpc>
              <a:spcBef>
                <a:spcPts val="0"/>
              </a:spcBef>
              <a:spcAft>
                <a:spcPts val="0"/>
              </a:spcAft>
              <a:buClr>
                <a:srgbClr val="000000"/>
              </a:buClr>
              <a:buSzPts val="700"/>
              <a:buNone/>
              <a:defRPr/>
            </a:lvl6pPr>
            <a:lvl7pPr lvl="6" algn="ctr">
              <a:lnSpc>
                <a:spcPct val="80000"/>
              </a:lnSpc>
              <a:spcBef>
                <a:spcPts val="0"/>
              </a:spcBef>
              <a:spcAft>
                <a:spcPts val="0"/>
              </a:spcAft>
              <a:buClr>
                <a:srgbClr val="000000"/>
              </a:buClr>
              <a:buSzPts val="700"/>
              <a:buNone/>
              <a:defRPr/>
            </a:lvl7pPr>
            <a:lvl8pPr lvl="7" algn="ctr">
              <a:lnSpc>
                <a:spcPct val="80000"/>
              </a:lnSpc>
              <a:spcBef>
                <a:spcPts val="0"/>
              </a:spcBef>
              <a:spcAft>
                <a:spcPts val="0"/>
              </a:spcAft>
              <a:buClr>
                <a:srgbClr val="000000"/>
              </a:buClr>
              <a:buSzPts val="700"/>
              <a:buNone/>
              <a:defRPr/>
            </a:lvl8pPr>
            <a:lvl9pPr lvl="8" algn="ctr">
              <a:lnSpc>
                <a:spcPct val="80000"/>
              </a:lnSpc>
              <a:spcBef>
                <a:spcPts val="0"/>
              </a:spcBef>
              <a:spcAft>
                <a:spcPts val="0"/>
              </a:spcAft>
              <a:buClr>
                <a:srgbClr val="000000"/>
              </a:buClr>
              <a:buSzPts val="700"/>
              <a:buNone/>
              <a:defRPr/>
            </a:lvl9pPr>
          </a:lstStyle>
          <a:p>
            <a:endParaRPr dirty="0"/>
          </a:p>
        </p:txBody>
      </p:sp>
      <p:sp>
        <p:nvSpPr>
          <p:cNvPr id="4" name="Google Shape;130;p30">
            <a:extLst>
              <a:ext uri="{FF2B5EF4-FFF2-40B4-BE49-F238E27FC236}">
                <a16:creationId xmlns:a16="http://schemas.microsoft.com/office/drawing/2014/main" id="{79981D30-070A-4940-B5B4-2F19F8933020}"/>
              </a:ext>
            </a:extLst>
          </p:cNvPr>
          <p:cNvSpPr txBox="1">
            <a:spLocks noGrp="1"/>
          </p:cNvSpPr>
          <p:nvPr>
            <p:ph type="body" idx="1"/>
          </p:nvPr>
        </p:nvSpPr>
        <p:spPr>
          <a:xfrm>
            <a:off x="438151" y="2127892"/>
            <a:ext cx="8281901" cy="2693351"/>
          </a:xfrm>
          <a:prstGeom prst="rect">
            <a:avLst/>
          </a:prstGeom>
          <a:noFill/>
          <a:ln>
            <a:noFill/>
          </a:ln>
        </p:spPr>
        <p:txBody>
          <a:bodyPr spcFirstLastPara="1" wrap="square" lIns="17150" tIns="17150" rIns="17150" bIns="17150" anchor="t" anchorCtr="0">
            <a:normAutofit/>
          </a:bodyPr>
          <a:lstStyle>
            <a:lvl1pPr marL="0" lvl="0" indent="0" algn="l">
              <a:lnSpc>
                <a:spcPct val="100000"/>
              </a:lnSpc>
              <a:spcBef>
                <a:spcPts val="0"/>
              </a:spcBef>
              <a:spcAft>
                <a:spcPts val="0"/>
              </a:spcAft>
              <a:buClr>
                <a:srgbClr val="000000"/>
              </a:buClr>
              <a:buSzPts val="1400"/>
              <a:buFont typeface="Helvetica Neue"/>
              <a:buNone/>
              <a:defRPr sz="1400" b="0">
                <a:solidFill>
                  <a:schemeClr val="bg2"/>
                </a:solidFill>
                <a:latin typeface="Gotham HTF Medium" pitchFamily="50" charset="0"/>
              </a:defRPr>
            </a:lvl1pPr>
            <a:lvl2pPr marL="914446" lvl="1" indent="-279414" algn="l">
              <a:lnSpc>
                <a:spcPct val="90000"/>
              </a:lnSpc>
              <a:spcBef>
                <a:spcPts val="1700"/>
              </a:spcBef>
              <a:spcAft>
                <a:spcPts val="0"/>
              </a:spcAft>
              <a:buClr>
                <a:srgbClr val="000000"/>
              </a:buClr>
              <a:buSzPts val="800"/>
              <a:buChar char="•"/>
              <a:defRPr/>
            </a:lvl2pPr>
            <a:lvl3pPr marL="1371668" lvl="2" indent="-279414" algn="l">
              <a:lnSpc>
                <a:spcPct val="90000"/>
              </a:lnSpc>
              <a:spcBef>
                <a:spcPts val="1700"/>
              </a:spcBef>
              <a:spcAft>
                <a:spcPts val="0"/>
              </a:spcAft>
              <a:buClr>
                <a:srgbClr val="000000"/>
              </a:buClr>
              <a:buSzPts val="800"/>
              <a:buChar char="•"/>
              <a:defRPr/>
            </a:lvl3pPr>
            <a:lvl4pPr marL="1828892" lvl="3" indent="-279414" algn="l">
              <a:lnSpc>
                <a:spcPct val="90000"/>
              </a:lnSpc>
              <a:spcBef>
                <a:spcPts val="1700"/>
              </a:spcBef>
              <a:spcAft>
                <a:spcPts val="0"/>
              </a:spcAft>
              <a:buClr>
                <a:srgbClr val="000000"/>
              </a:buClr>
              <a:buSzPts val="800"/>
              <a:buChar char="•"/>
              <a:defRPr/>
            </a:lvl4pPr>
            <a:lvl5pPr marL="2286114" lvl="4" indent="-279414" algn="l">
              <a:lnSpc>
                <a:spcPct val="90000"/>
              </a:lnSpc>
              <a:spcBef>
                <a:spcPts val="1700"/>
              </a:spcBef>
              <a:spcAft>
                <a:spcPts val="0"/>
              </a:spcAft>
              <a:buClr>
                <a:srgbClr val="000000"/>
              </a:buClr>
              <a:buSzPts val="800"/>
              <a:buChar char="•"/>
              <a:defRPr/>
            </a:lvl5pPr>
            <a:lvl6pPr marL="2743337" lvl="5" indent="-279414" algn="l">
              <a:lnSpc>
                <a:spcPct val="90000"/>
              </a:lnSpc>
              <a:spcBef>
                <a:spcPts val="1700"/>
              </a:spcBef>
              <a:spcAft>
                <a:spcPts val="0"/>
              </a:spcAft>
              <a:buClr>
                <a:srgbClr val="000000"/>
              </a:buClr>
              <a:buSzPts val="800"/>
              <a:buChar char="•"/>
              <a:defRPr/>
            </a:lvl6pPr>
            <a:lvl7pPr marL="3200560" lvl="6" indent="-279414" algn="l">
              <a:lnSpc>
                <a:spcPct val="90000"/>
              </a:lnSpc>
              <a:spcBef>
                <a:spcPts val="1700"/>
              </a:spcBef>
              <a:spcAft>
                <a:spcPts val="0"/>
              </a:spcAft>
              <a:buClr>
                <a:srgbClr val="000000"/>
              </a:buClr>
              <a:buSzPts val="800"/>
              <a:buChar char="•"/>
              <a:defRPr/>
            </a:lvl7pPr>
            <a:lvl8pPr marL="3657783" lvl="7" indent="-279414" algn="l">
              <a:lnSpc>
                <a:spcPct val="90000"/>
              </a:lnSpc>
              <a:spcBef>
                <a:spcPts val="1700"/>
              </a:spcBef>
              <a:spcAft>
                <a:spcPts val="0"/>
              </a:spcAft>
              <a:buClr>
                <a:srgbClr val="000000"/>
              </a:buClr>
              <a:buSzPts val="800"/>
              <a:buChar char="•"/>
              <a:defRPr/>
            </a:lvl8pPr>
            <a:lvl9pPr marL="4115006" lvl="8" indent="-279414" algn="l">
              <a:lnSpc>
                <a:spcPct val="90000"/>
              </a:lnSpc>
              <a:spcBef>
                <a:spcPts val="1700"/>
              </a:spcBef>
              <a:spcAft>
                <a:spcPts val="0"/>
              </a:spcAft>
              <a:buClr>
                <a:srgbClr val="000000"/>
              </a:buClr>
              <a:buSzPts val="800"/>
              <a:buChar char="•"/>
              <a:defRPr/>
            </a:lvl9pPr>
          </a:lstStyle>
          <a:p>
            <a:endParaRPr dirty="0"/>
          </a:p>
        </p:txBody>
      </p:sp>
      <p:sp>
        <p:nvSpPr>
          <p:cNvPr id="5" name="Google Shape;140;p32">
            <a:extLst>
              <a:ext uri="{FF2B5EF4-FFF2-40B4-BE49-F238E27FC236}">
                <a16:creationId xmlns:a16="http://schemas.microsoft.com/office/drawing/2014/main" id="{8FDA9EC4-F581-47B0-9DB5-07ABC51D5C9C}"/>
              </a:ext>
            </a:extLst>
          </p:cNvPr>
          <p:cNvSpPr txBox="1">
            <a:spLocks noGrp="1"/>
          </p:cNvSpPr>
          <p:nvPr>
            <p:ph type="body" idx="13"/>
          </p:nvPr>
        </p:nvSpPr>
        <p:spPr>
          <a:xfrm>
            <a:off x="438150" y="1242648"/>
            <a:ext cx="5678146" cy="350542"/>
          </a:xfrm>
          <a:prstGeom prst="rect">
            <a:avLst/>
          </a:prstGeom>
          <a:noFill/>
          <a:ln>
            <a:noFill/>
          </a:ln>
        </p:spPr>
        <p:txBody>
          <a:bodyPr spcFirstLastPara="1" wrap="square" lIns="17150" tIns="17150" rIns="17150" bIns="17150" anchor="t" anchorCtr="0">
            <a:normAutofit/>
          </a:bodyPr>
          <a:lstStyle>
            <a:lvl1pPr marL="0" lvl="0" indent="0" algn="l">
              <a:lnSpc>
                <a:spcPct val="100000"/>
              </a:lnSpc>
              <a:spcBef>
                <a:spcPts val="0"/>
              </a:spcBef>
              <a:spcAft>
                <a:spcPts val="0"/>
              </a:spcAft>
              <a:buClr>
                <a:srgbClr val="0091B3"/>
              </a:buClr>
              <a:buSzPts val="2100"/>
              <a:buFont typeface="Helvetica Neue"/>
              <a:buNone/>
              <a:defRPr sz="1800" b="1">
                <a:solidFill>
                  <a:srgbClr val="0091B3"/>
                </a:solidFill>
                <a:latin typeface="Gotham HTF" pitchFamily="50" charset="0"/>
              </a:defRPr>
            </a:lvl1pPr>
            <a:lvl2pPr marL="914446" lvl="1" indent="-279414" algn="l">
              <a:lnSpc>
                <a:spcPct val="90000"/>
              </a:lnSpc>
              <a:spcBef>
                <a:spcPts val="1700"/>
              </a:spcBef>
              <a:spcAft>
                <a:spcPts val="0"/>
              </a:spcAft>
              <a:buClr>
                <a:srgbClr val="000000"/>
              </a:buClr>
              <a:buSzPts val="800"/>
              <a:buChar char="•"/>
              <a:defRPr/>
            </a:lvl2pPr>
            <a:lvl3pPr marL="1371668" lvl="2" indent="-279414" algn="l">
              <a:lnSpc>
                <a:spcPct val="90000"/>
              </a:lnSpc>
              <a:spcBef>
                <a:spcPts val="1700"/>
              </a:spcBef>
              <a:spcAft>
                <a:spcPts val="0"/>
              </a:spcAft>
              <a:buClr>
                <a:srgbClr val="000000"/>
              </a:buClr>
              <a:buSzPts val="800"/>
              <a:buChar char="•"/>
              <a:defRPr/>
            </a:lvl3pPr>
            <a:lvl4pPr marL="1828892" lvl="3" indent="-279414" algn="l">
              <a:lnSpc>
                <a:spcPct val="90000"/>
              </a:lnSpc>
              <a:spcBef>
                <a:spcPts val="1700"/>
              </a:spcBef>
              <a:spcAft>
                <a:spcPts val="0"/>
              </a:spcAft>
              <a:buClr>
                <a:srgbClr val="000000"/>
              </a:buClr>
              <a:buSzPts val="800"/>
              <a:buChar char="•"/>
              <a:defRPr/>
            </a:lvl4pPr>
            <a:lvl5pPr marL="2286114" lvl="4" indent="-279414" algn="l">
              <a:lnSpc>
                <a:spcPct val="90000"/>
              </a:lnSpc>
              <a:spcBef>
                <a:spcPts val="1700"/>
              </a:spcBef>
              <a:spcAft>
                <a:spcPts val="0"/>
              </a:spcAft>
              <a:buClr>
                <a:srgbClr val="000000"/>
              </a:buClr>
              <a:buSzPts val="800"/>
              <a:buChar char="•"/>
              <a:defRPr/>
            </a:lvl5pPr>
            <a:lvl6pPr marL="2743337" lvl="5" indent="-279414" algn="l">
              <a:lnSpc>
                <a:spcPct val="90000"/>
              </a:lnSpc>
              <a:spcBef>
                <a:spcPts val="1700"/>
              </a:spcBef>
              <a:spcAft>
                <a:spcPts val="0"/>
              </a:spcAft>
              <a:buClr>
                <a:srgbClr val="000000"/>
              </a:buClr>
              <a:buSzPts val="800"/>
              <a:buChar char="•"/>
              <a:defRPr/>
            </a:lvl6pPr>
            <a:lvl7pPr marL="3200560" lvl="6" indent="-279414" algn="l">
              <a:lnSpc>
                <a:spcPct val="90000"/>
              </a:lnSpc>
              <a:spcBef>
                <a:spcPts val="1700"/>
              </a:spcBef>
              <a:spcAft>
                <a:spcPts val="0"/>
              </a:spcAft>
              <a:buClr>
                <a:srgbClr val="000000"/>
              </a:buClr>
              <a:buSzPts val="800"/>
              <a:buChar char="•"/>
              <a:defRPr/>
            </a:lvl7pPr>
            <a:lvl8pPr marL="3657783" lvl="7" indent="-279414" algn="l">
              <a:lnSpc>
                <a:spcPct val="90000"/>
              </a:lnSpc>
              <a:spcBef>
                <a:spcPts val="1700"/>
              </a:spcBef>
              <a:spcAft>
                <a:spcPts val="0"/>
              </a:spcAft>
              <a:buClr>
                <a:srgbClr val="000000"/>
              </a:buClr>
              <a:buSzPts val="800"/>
              <a:buChar char="•"/>
              <a:defRPr/>
            </a:lvl8pPr>
            <a:lvl9pPr marL="4115006" lvl="8" indent="-279414" algn="l">
              <a:lnSpc>
                <a:spcPct val="90000"/>
              </a:lnSpc>
              <a:spcBef>
                <a:spcPts val="1700"/>
              </a:spcBef>
              <a:spcAft>
                <a:spcPts val="0"/>
              </a:spcAft>
              <a:buClr>
                <a:srgbClr val="000000"/>
              </a:buClr>
              <a:buSzPts val="800"/>
              <a:buChar char="•"/>
              <a:defRPr/>
            </a:lvl9pPr>
          </a:lstStyle>
          <a:p>
            <a:endParaRPr dirty="0"/>
          </a:p>
        </p:txBody>
      </p:sp>
      <p:pic>
        <p:nvPicPr>
          <p:cNvPr id="6" name="Picture 5">
            <a:extLst>
              <a:ext uri="{FF2B5EF4-FFF2-40B4-BE49-F238E27FC236}">
                <a16:creationId xmlns:a16="http://schemas.microsoft.com/office/drawing/2014/main" id="{818CD197-5DA6-4906-B4FC-0639CE7CB66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25813" y="303208"/>
            <a:ext cx="2727067" cy="1525592"/>
          </a:xfrm>
          <a:prstGeom prst="rect">
            <a:avLst/>
          </a:prstGeom>
        </p:spPr>
      </p:pic>
    </p:spTree>
    <p:extLst>
      <p:ext uri="{BB962C8B-B14F-4D97-AF65-F5344CB8AC3E}">
        <p14:creationId xmlns:p14="http://schemas.microsoft.com/office/powerpoint/2010/main" val="381128456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matchingName="Title" preserve="1" userDrawn="1">
  <p:cSld name="Title">
    <p:bg>
      <p:bgPr>
        <a:blipFill dpi="0" rotWithShape="1">
          <a:blip r:embed="rId2">
            <a:lum/>
          </a:blip>
          <a:srcRect/>
          <a:stretch>
            <a:fillRect/>
          </a:stretch>
        </a:blipFill>
        <a:effectLst/>
      </p:bgPr>
    </p:bg>
    <p:spTree>
      <p:nvGrpSpPr>
        <p:cNvPr id="1" name="Shape 134"/>
        <p:cNvGrpSpPr/>
        <p:nvPr/>
      </p:nvGrpSpPr>
      <p:grpSpPr>
        <a:xfrm>
          <a:off x="0" y="0"/>
          <a:ext cx="0" cy="0"/>
          <a:chOff x="0" y="0"/>
          <a:chExt cx="0" cy="0"/>
        </a:xfrm>
      </p:grpSpPr>
      <p:sp>
        <p:nvSpPr>
          <p:cNvPr id="135" name="Google Shape;135;p31"/>
          <p:cNvSpPr txBox="1">
            <a:spLocks noGrp="1"/>
          </p:cNvSpPr>
          <p:nvPr>
            <p:ph type="body" idx="1"/>
          </p:nvPr>
        </p:nvSpPr>
        <p:spPr>
          <a:xfrm>
            <a:off x="438150" y="1294673"/>
            <a:ext cx="8251479" cy="3410475"/>
          </a:xfrm>
          <a:prstGeom prst="rect">
            <a:avLst/>
          </a:prstGeom>
          <a:noFill/>
          <a:ln>
            <a:noFill/>
          </a:ln>
        </p:spPr>
        <p:txBody>
          <a:bodyPr spcFirstLastPara="1" wrap="square" lIns="17150" tIns="17150" rIns="17150" bIns="17150" anchor="t" anchorCtr="0">
            <a:normAutofit/>
          </a:bodyPr>
          <a:lstStyle>
            <a:lvl1pPr marL="0" lvl="0" indent="0" algn="l">
              <a:lnSpc>
                <a:spcPct val="100000"/>
              </a:lnSpc>
              <a:spcBef>
                <a:spcPts val="0"/>
              </a:spcBef>
              <a:spcAft>
                <a:spcPts val="0"/>
              </a:spcAft>
              <a:buClr>
                <a:srgbClr val="000000"/>
              </a:buClr>
              <a:buSzPts val="1400"/>
              <a:buFont typeface="Helvetica Neue"/>
              <a:buNone/>
              <a:defRPr sz="1400" b="0" i="0">
                <a:solidFill>
                  <a:schemeClr val="bg2"/>
                </a:solidFill>
                <a:latin typeface="Gotham HTF Medium" pitchFamily="50" charset="0"/>
              </a:defRPr>
            </a:lvl1pPr>
            <a:lvl2pPr marL="914446" lvl="1" indent="-279414" algn="l">
              <a:lnSpc>
                <a:spcPct val="90000"/>
              </a:lnSpc>
              <a:spcBef>
                <a:spcPts val="1700"/>
              </a:spcBef>
              <a:spcAft>
                <a:spcPts val="0"/>
              </a:spcAft>
              <a:buClr>
                <a:srgbClr val="000000"/>
              </a:buClr>
              <a:buSzPts val="800"/>
              <a:buChar char="•"/>
              <a:defRPr/>
            </a:lvl2pPr>
            <a:lvl3pPr marL="1371668" lvl="2" indent="-279414" algn="l">
              <a:lnSpc>
                <a:spcPct val="90000"/>
              </a:lnSpc>
              <a:spcBef>
                <a:spcPts val="1700"/>
              </a:spcBef>
              <a:spcAft>
                <a:spcPts val="0"/>
              </a:spcAft>
              <a:buClr>
                <a:srgbClr val="000000"/>
              </a:buClr>
              <a:buSzPts val="800"/>
              <a:buChar char="•"/>
              <a:defRPr/>
            </a:lvl3pPr>
            <a:lvl4pPr marL="1828892" lvl="3" indent="-279414" algn="l">
              <a:lnSpc>
                <a:spcPct val="90000"/>
              </a:lnSpc>
              <a:spcBef>
                <a:spcPts val="1700"/>
              </a:spcBef>
              <a:spcAft>
                <a:spcPts val="0"/>
              </a:spcAft>
              <a:buClr>
                <a:srgbClr val="000000"/>
              </a:buClr>
              <a:buSzPts val="800"/>
              <a:buChar char="•"/>
              <a:defRPr/>
            </a:lvl4pPr>
            <a:lvl5pPr marL="2286114" lvl="4" indent="-279414" algn="l">
              <a:lnSpc>
                <a:spcPct val="90000"/>
              </a:lnSpc>
              <a:spcBef>
                <a:spcPts val="1700"/>
              </a:spcBef>
              <a:spcAft>
                <a:spcPts val="0"/>
              </a:spcAft>
              <a:buClr>
                <a:srgbClr val="000000"/>
              </a:buClr>
              <a:buSzPts val="800"/>
              <a:buChar char="•"/>
              <a:defRPr/>
            </a:lvl5pPr>
            <a:lvl6pPr marL="2743337" lvl="5" indent="-279414" algn="l">
              <a:lnSpc>
                <a:spcPct val="90000"/>
              </a:lnSpc>
              <a:spcBef>
                <a:spcPts val="1700"/>
              </a:spcBef>
              <a:spcAft>
                <a:spcPts val="0"/>
              </a:spcAft>
              <a:buClr>
                <a:srgbClr val="000000"/>
              </a:buClr>
              <a:buSzPts val="800"/>
              <a:buChar char="•"/>
              <a:defRPr/>
            </a:lvl6pPr>
            <a:lvl7pPr marL="3200560" lvl="6" indent="-279414" algn="l">
              <a:lnSpc>
                <a:spcPct val="90000"/>
              </a:lnSpc>
              <a:spcBef>
                <a:spcPts val="1700"/>
              </a:spcBef>
              <a:spcAft>
                <a:spcPts val="0"/>
              </a:spcAft>
              <a:buClr>
                <a:srgbClr val="000000"/>
              </a:buClr>
              <a:buSzPts val="800"/>
              <a:buChar char="•"/>
              <a:defRPr/>
            </a:lvl7pPr>
            <a:lvl8pPr marL="3657783" lvl="7" indent="-279414" algn="l">
              <a:lnSpc>
                <a:spcPct val="90000"/>
              </a:lnSpc>
              <a:spcBef>
                <a:spcPts val="1700"/>
              </a:spcBef>
              <a:spcAft>
                <a:spcPts val="0"/>
              </a:spcAft>
              <a:buClr>
                <a:srgbClr val="000000"/>
              </a:buClr>
              <a:buSzPts val="800"/>
              <a:buChar char="•"/>
              <a:defRPr/>
            </a:lvl8pPr>
            <a:lvl9pPr marL="4115006" lvl="8" indent="-279414" algn="l">
              <a:lnSpc>
                <a:spcPct val="90000"/>
              </a:lnSpc>
              <a:spcBef>
                <a:spcPts val="1700"/>
              </a:spcBef>
              <a:spcAft>
                <a:spcPts val="0"/>
              </a:spcAft>
              <a:buClr>
                <a:srgbClr val="000000"/>
              </a:buClr>
              <a:buSzPts val="800"/>
              <a:buChar char="•"/>
              <a:defRPr/>
            </a:lvl9pPr>
          </a:lstStyle>
          <a:p>
            <a:endParaRPr dirty="0"/>
          </a:p>
        </p:txBody>
      </p:sp>
      <p:sp>
        <p:nvSpPr>
          <p:cNvPr id="6" name="Google Shape;129;p30">
            <a:extLst>
              <a:ext uri="{FF2B5EF4-FFF2-40B4-BE49-F238E27FC236}">
                <a16:creationId xmlns:a16="http://schemas.microsoft.com/office/drawing/2014/main" id="{3D778C93-D480-4374-999F-9E531AC8DC31}"/>
              </a:ext>
            </a:extLst>
          </p:cNvPr>
          <p:cNvSpPr txBox="1">
            <a:spLocks noGrp="1"/>
          </p:cNvSpPr>
          <p:nvPr>
            <p:ph type="title"/>
          </p:nvPr>
        </p:nvSpPr>
        <p:spPr>
          <a:xfrm>
            <a:off x="438150" y="438352"/>
            <a:ext cx="8251479" cy="726080"/>
          </a:xfrm>
          <a:prstGeom prst="rect">
            <a:avLst/>
          </a:prstGeom>
          <a:noFill/>
          <a:ln>
            <a:noFill/>
          </a:ln>
        </p:spPr>
        <p:txBody>
          <a:bodyPr spcFirstLastPara="1" wrap="square" lIns="19050" tIns="19050" rIns="19050" bIns="19050" anchor="t" anchorCtr="0">
            <a:normAutofit/>
          </a:bodyPr>
          <a:lstStyle>
            <a:lvl1pPr lvl="0" algn="l">
              <a:lnSpc>
                <a:spcPct val="80000"/>
              </a:lnSpc>
              <a:spcBef>
                <a:spcPts val="0"/>
              </a:spcBef>
              <a:spcAft>
                <a:spcPts val="0"/>
              </a:spcAft>
              <a:buClr>
                <a:srgbClr val="000000"/>
              </a:buClr>
              <a:buSzPts val="700"/>
              <a:buNone/>
              <a:defRPr sz="3300">
                <a:latin typeface="Gotham HTF" pitchFamily="50" charset="0"/>
              </a:defRPr>
            </a:lvl1pPr>
            <a:lvl2pPr lvl="1" algn="ctr">
              <a:lnSpc>
                <a:spcPct val="80000"/>
              </a:lnSpc>
              <a:spcBef>
                <a:spcPts val="0"/>
              </a:spcBef>
              <a:spcAft>
                <a:spcPts val="0"/>
              </a:spcAft>
              <a:buClr>
                <a:srgbClr val="000000"/>
              </a:buClr>
              <a:buSzPts val="700"/>
              <a:buNone/>
              <a:defRPr/>
            </a:lvl2pPr>
            <a:lvl3pPr lvl="2" algn="ctr">
              <a:lnSpc>
                <a:spcPct val="80000"/>
              </a:lnSpc>
              <a:spcBef>
                <a:spcPts val="0"/>
              </a:spcBef>
              <a:spcAft>
                <a:spcPts val="0"/>
              </a:spcAft>
              <a:buClr>
                <a:srgbClr val="000000"/>
              </a:buClr>
              <a:buSzPts val="700"/>
              <a:buNone/>
              <a:defRPr/>
            </a:lvl3pPr>
            <a:lvl4pPr lvl="3" algn="ctr">
              <a:lnSpc>
                <a:spcPct val="80000"/>
              </a:lnSpc>
              <a:spcBef>
                <a:spcPts val="0"/>
              </a:spcBef>
              <a:spcAft>
                <a:spcPts val="0"/>
              </a:spcAft>
              <a:buClr>
                <a:srgbClr val="000000"/>
              </a:buClr>
              <a:buSzPts val="700"/>
              <a:buNone/>
              <a:defRPr/>
            </a:lvl4pPr>
            <a:lvl5pPr lvl="4" algn="ctr">
              <a:lnSpc>
                <a:spcPct val="80000"/>
              </a:lnSpc>
              <a:spcBef>
                <a:spcPts val="0"/>
              </a:spcBef>
              <a:spcAft>
                <a:spcPts val="0"/>
              </a:spcAft>
              <a:buClr>
                <a:srgbClr val="000000"/>
              </a:buClr>
              <a:buSzPts val="700"/>
              <a:buNone/>
              <a:defRPr/>
            </a:lvl5pPr>
            <a:lvl6pPr lvl="5" algn="ctr">
              <a:lnSpc>
                <a:spcPct val="80000"/>
              </a:lnSpc>
              <a:spcBef>
                <a:spcPts val="0"/>
              </a:spcBef>
              <a:spcAft>
                <a:spcPts val="0"/>
              </a:spcAft>
              <a:buClr>
                <a:srgbClr val="000000"/>
              </a:buClr>
              <a:buSzPts val="700"/>
              <a:buNone/>
              <a:defRPr/>
            </a:lvl6pPr>
            <a:lvl7pPr lvl="6" algn="ctr">
              <a:lnSpc>
                <a:spcPct val="80000"/>
              </a:lnSpc>
              <a:spcBef>
                <a:spcPts val="0"/>
              </a:spcBef>
              <a:spcAft>
                <a:spcPts val="0"/>
              </a:spcAft>
              <a:buClr>
                <a:srgbClr val="000000"/>
              </a:buClr>
              <a:buSzPts val="700"/>
              <a:buNone/>
              <a:defRPr/>
            </a:lvl7pPr>
            <a:lvl8pPr lvl="7" algn="ctr">
              <a:lnSpc>
                <a:spcPct val="80000"/>
              </a:lnSpc>
              <a:spcBef>
                <a:spcPts val="0"/>
              </a:spcBef>
              <a:spcAft>
                <a:spcPts val="0"/>
              </a:spcAft>
              <a:buClr>
                <a:srgbClr val="000000"/>
              </a:buClr>
              <a:buSzPts val="700"/>
              <a:buNone/>
              <a:defRPr/>
            </a:lvl8pPr>
            <a:lvl9pPr lvl="8" algn="ctr">
              <a:lnSpc>
                <a:spcPct val="80000"/>
              </a:lnSpc>
              <a:spcBef>
                <a:spcPts val="0"/>
              </a:spcBef>
              <a:spcAft>
                <a:spcPts val="0"/>
              </a:spcAft>
              <a:buClr>
                <a:srgbClr val="000000"/>
              </a:buClr>
              <a:buSzPts val="700"/>
              <a:buNone/>
              <a:defRPr/>
            </a:lvl9pPr>
          </a:lstStyle>
          <a:p>
            <a:endParaRPr dirty="0"/>
          </a:p>
        </p:txBody>
      </p:sp>
    </p:spTree>
    <p:extLst>
      <p:ext uri="{BB962C8B-B14F-4D97-AF65-F5344CB8AC3E}">
        <p14:creationId xmlns:p14="http://schemas.microsoft.com/office/powerpoint/2010/main" val="301772083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matchingName="Title &amp; Bullets" preserve="1" userDrawn="1">
  <p:cSld name="Title &amp; Bullets">
    <p:bg>
      <p:bgPr>
        <a:blipFill dpi="0" rotWithShape="1">
          <a:blip r:embed="rId2">
            <a:lum/>
          </a:blip>
          <a:srcRect/>
          <a:stretch>
            <a:fillRect/>
          </a:stretch>
        </a:blipFill>
        <a:effectLst/>
      </p:bgPr>
    </p:bg>
    <p:spTree>
      <p:nvGrpSpPr>
        <p:cNvPr id="1" name="Shape 150"/>
        <p:cNvGrpSpPr/>
        <p:nvPr/>
      </p:nvGrpSpPr>
      <p:grpSpPr>
        <a:xfrm>
          <a:off x="0" y="0"/>
          <a:ext cx="0" cy="0"/>
          <a:chOff x="0" y="0"/>
          <a:chExt cx="0" cy="0"/>
        </a:xfrm>
      </p:grpSpPr>
      <p:sp>
        <p:nvSpPr>
          <p:cNvPr id="152" name="Google Shape;152;p34"/>
          <p:cNvSpPr txBox="1">
            <a:spLocks noGrp="1"/>
          </p:cNvSpPr>
          <p:nvPr>
            <p:ph type="body" idx="1"/>
          </p:nvPr>
        </p:nvSpPr>
        <p:spPr>
          <a:xfrm>
            <a:off x="438151" y="1203540"/>
            <a:ext cx="8251478" cy="350542"/>
          </a:xfrm>
          <a:prstGeom prst="rect">
            <a:avLst/>
          </a:prstGeom>
          <a:noFill/>
          <a:ln>
            <a:noFill/>
          </a:ln>
        </p:spPr>
        <p:txBody>
          <a:bodyPr spcFirstLastPara="1" wrap="square" lIns="17150" tIns="17150" rIns="17150" bIns="17150" anchor="t" anchorCtr="0">
            <a:normAutofit/>
          </a:bodyPr>
          <a:lstStyle>
            <a:lvl1pPr marL="0" lvl="0" indent="0" algn="l">
              <a:lnSpc>
                <a:spcPct val="100000"/>
              </a:lnSpc>
              <a:spcBef>
                <a:spcPts val="0"/>
              </a:spcBef>
              <a:spcAft>
                <a:spcPts val="0"/>
              </a:spcAft>
              <a:buClr>
                <a:srgbClr val="0091B3"/>
              </a:buClr>
              <a:buSzPts val="2100"/>
              <a:buFont typeface="Helvetica Neue"/>
              <a:buNone/>
              <a:defRPr sz="2100" b="1">
                <a:solidFill>
                  <a:srgbClr val="0091B3"/>
                </a:solidFill>
                <a:latin typeface="Gotham HTF" pitchFamily="50" charset="0"/>
              </a:defRPr>
            </a:lvl1pPr>
            <a:lvl2pPr marL="914446" lvl="1" indent="-279414" algn="l">
              <a:lnSpc>
                <a:spcPct val="90000"/>
              </a:lnSpc>
              <a:spcBef>
                <a:spcPts val="1700"/>
              </a:spcBef>
              <a:spcAft>
                <a:spcPts val="0"/>
              </a:spcAft>
              <a:buClr>
                <a:srgbClr val="000000"/>
              </a:buClr>
              <a:buSzPts val="800"/>
              <a:buChar char="•"/>
              <a:defRPr/>
            </a:lvl2pPr>
            <a:lvl3pPr marL="1371668" lvl="2" indent="-279414" algn="l">
              <a:lnSpc>
                <a:spcPct val="90000"/>
              </a:lnSpc>
              <a:spcBef>
                <a:spcPts val="1700"/>
              </a:spcBef>
              <a:spcAft>
                <a:spcPts val="0"/>
              </a:spcAft>
              <a:buClr>
                <a:srgbClr val="000000"/>
              </a:buClr>
              <a:buSzPts val="800"/>
              <a:buChar char="•"/>
              <a:defRPr/>
            </a:lvl3pPr>
            <a:lvl4pPr marL="1828892" lvl="3" indent="-279414" algn="l">
              <a:lnSpc>
                <a:spcPct val="90000"/>
              </a:lnSpc>
              <a:spcBef>
                <a:spcPts val="1700"/>
              </a:spcBef>
              <a:spcAft>
                <a:spcPts val="0"/>
              </a:spcAft>
              <a:buClr>
                <a:srgbClr val="000000"/>
              </a:buClr>
              <a:buSzPts val="800"/>
              <a:buChar char="•"/>
              <a:defRPr/>
            </a:lvl4pPr>
            <a:lvl5pPr marL="2286114" lvl="4" indent="-279414" algn="l">
              <a:lnSpc>
                <a:spcPct val="90000"/>
              </a:lnSpc>
              <a:spcBef>
                <a:spcPts val="1700"/>
              </a:spcBef>
              <a:spcAft>
                <a:spcPts val="0"/>
              </a:spcAft>
              <a:buClr>
                <a:srgbClr val="000000"/>
              </a:buClr>
              <a:buSzPts val="800"/>
              <a:buChar char="•"/>
              <a:defRPr/>
            </a:lvl5pPr>
            <a:lvl6pPr marL="2743337" lvl="5" indent="-279414" algn="l">
              <a:lnSpc>
                <a:spcPct val="90000"/>
              </a:lnSpc>
              <a:spcBef>
                <a:spcPts val="1700"/>
              </a:spcBef>
              <a:spcAft>
                <a:spcPts val="0"/>
              </a:spcAft>
              <a:buClr>
                <a:srgbClr val="000000"/>
              </a:buClr>
              <a:buSzPts val="800"/>
              <a:buChar char="•"/>
              <a:defRPr/>
            </a:lvl6pPr>
            <a:lvl7pPr marL="3200560" lvl="6" indent="-279414" algn="l">
              <a:lnSpc>
                <a:spcPct val="90000"/>
              </a:lnSpc>
              <a:spcBef>
                <a:spcPts val="1700"/>
              </a:spcBef>
              <a:spcAft>
                <a:spcPts val="0"/>
              </a:spcAft>
              <a:buClr>
                <a:srgbClr val="000000"/>
              </a:buClr>
              <a:buSzPts val="800"/>
              <a:buChar char="•"/>
              <a:defRPr/>
            </a:lvl7pPr>
            <a:lvl8pPr marL="3657783" lvl="7" indent="-279414" algn="l">
              <a:lnSpc>
                <a:spcPct val="90000"/>
              </a:lnSpc>
              <a:spcBef>
                <a:spcPts val="1700"/>
              </a:spcBef>
              <a:spcAft>
                <a:spcPts val="0"/>
              </a:spcAft>
              <a:buClr>
                <a:srgbClr val="000000"/>
              </a:buClr>
              <a:buSzPts val="800"/>
              <a:buChar char="•"/>
              <a:defRPr/>
            </a:lvl8pPr>
            <a:lvl9pPr marL="4115006" lvl="8" indent="-279414" algn="l">
              <a:lnSpc>
                <a:spcPct val="90000"/>
              </a:lnSpc>
              <a:spcBef>
                <a:spcPts val="1700"/>
              </a:spcBef>
              <a:spcAft>
                <a:spcPts val="0"/>
              </a:spcAft>
              <a:buClr>
                <a:srgbClr val="000000"/>
              </a:buClr>
              <a:buSzPts val="800"/>
              <a:buChar char="•"/>
              <a:defRPr/>
            </a:lvl9pPr>
          </a:lstStyle>
          <a:p>
            <a:endParaRPr dirty="0"/>
          </a:p>
        </p:txBody>
      </p:sp>
      <p:sp>
        <p:nvSpPr>
          <p:cNvPr id="153" name="Google Shape;153;p34"/>
          <p:cNvSpPr txBox="1">
            <a:spLocks noGrp="1"/>
          </p:cNvSpPr>
          <p:nvPr>
            <p:ph type="body" idx="2"/>
          </p:nvPr>
        </p:nvSpPr>
        <p:spPr>
          <a:xfrm>
            <a:off x="438149" y="1593190"/>
            <a:ext cx="8253414" cy="3096005"/>
          </a:xfrm>
          <a:prstGeom prst="rect">
            <a:avLst/>
          </a:prstGeom>
          <a:noFill/>
          <a:ln>
            <a:noFill/>
          </a:ln>
        </p:spPr>
        <p:txBody>
          <a:bodyPr spcFirstLastPara="1" wrap="square" lIns="19050" tIns="19050" rIns="19050" bIns="19050" anchor="t" anchorCtr="0">
            <a:normAutofit/>
          </a:bodyPr>
          <a:lstStyle>
            <a:lvl1pPr marL="457223" lvl="0" indent="-368318" algn="l">
              <a:lnSpc>
                <a:spcPct val="90000"/>
              </a:lnSpc>
              <a:spcBef>
                <a:spcPts val="1700"/>
              </a:spcBef>
              <a:spcAft>
                <a:spcPts val="0"/>
              </a:spcAft>
              <a:buClr>
                <a:srgbClr val="6D6E70"/>
              </a:buClr>
              <a:buSzPts val="2200"/>
              <a:buFont typeface="Helvetica Neue"/>
              <a:buChar char="•"/>
              <a:defRPr sz="1200">
                <a:solidFill>
                  <a:srgbClr val="6D6E70"/>
                </a:solidFill>
                <a:latin typeface="Gotham HTF Medium" pitchFamily="50" charset="0"/>
              </a:defRPr>
            </a:lvl1pPr>
            <a:lvl2pPr marL="914446" lvl="1" indent="-368318" algn="l">
              <a:lnSpc>
                <a:spcPct val="90000"/>
              </a:lnSpc>
              <a:spcBef>
                <a:spcPts val="1700"/>
              </a:spcBef>
              <a:spcAft>
                <a:spcPts val="0"/>
              </a:spcAft>
              <a:buClr>
                <a:srgbClr val="6D6E70"/>
              </a:buClr>
              <a:buSzPts val="2200"/>
              <a:buFont typeface="Helvetica Neue"/>
              <a:buChar char="•"/>
              <a:defRPr>
                <a:solidFill>
                  <a:srgbClr val="6D6E70"/>
                </a:solidFill>
              </a:defRPr>
            </a:lvl2pPr>
            <a:lvl3pPr marL="1371668" lvl="2" indent="-368318" algn="l">
              <a:lnSpc>
                <a:spcPct val="90000"/>
              </a:lnSpc>
              <a:spcBef>
                <a:spcPts val="1700"/>
              </a:spcBef>
              <a:spcAft>
                <a:spcPts val="0"/>
              </a:spcAft>
              <a:buClr>
                <a:srgbClr val="6D6E70"/>
              </a:buClr>
              <a:buSzPts val="2200"/>
              <a:buFont typeface="Helvetica Neue"/>
              <a:buChar char="•"/>
              <a:defRPr>
                <a:solidFill>
                  <a:srgbClr val="6D6E70"/>
                </a:solidFill>
              </a:defRPr>
            </a:lvl3pPr>
            <a:lvl4pPr marL="1828892" lvl="3" indent="-368318" algn="l">
              <a:lnSpc>
                <a:spcPct val="90000"/>
              </a:lnSpc>
              <a:spcBef>
                <a:spcPts val="1700"/>
              </a:spcBef>
              <a:spcAft>
                <a:spcPts val="0"/>
              </a:spcAft>
              <a:buClr>
                <a:srgbClr val="6D6E70"/>
              </a:buClr>
              <a:buSzPts val="2200"/>
              <a:buFont typeface="Helvetica Neue"/>
              <a:buChar char="•"/>
              <a:defRPr>
                <a:solidFill>
                  <a:srgbClr val="6D6E70"/>
                </a:solidFill>
              </a:defRPr>
            </a:lvl4pPr>
            <a:lvl5pPr marL="2286114" lvl="4" indent="-368318" algn="l">
              <a:lnSpc>
                <a:spcPct val="90000"/>
              </a:lnSpc>
              <a:spcBef>
                <a:spcPts val="1700"/>
              </a:spcBef>
              <a:spcAft>
                <a:spcPts val="0"/>
              </a:spcAft>
              <a:buClr>
                <a:srgbClr val="6D6E70"/>
              </a:buClr>
              <a:buSzPts val="2200"/>
              <a:buFont typeface="Helvetica Neue"/>
              <a:buChar char="•"/>
              <a:defRPr>
                <a:solidFill>
                  <a:srgbClr val="6D6E70"/>
                </a:solidFill>
              </a:defRPr>
            </a:lvl5pPr>
            <a:lvl6pPr marL="2743337" lvl="5" indent="-279414" algn="l">
              <a:lnSpc>
                <a:spcPct val="90000"/>
              </a:lnSpc>
              <a:spcBef>
                <a:spcPts val="1700"/>
              </a:spcBef>
              <a:spcAft>
                <a:spcPts val="0"/>
              </a:spcAft>
              <a:buClr>
                <a:srgbClr val="000000"/>
              </a:buClr>
              <a:buSzPts val="800"/>
              <a:buChar char="•"/>
              <a:defRPr/>
            </a:lvl6pPr>
            <a:lvl7pPr marL="3200560" lvl="6" indent="-279414" algn="l">
              <a:lnSpc>
                <a:spcPct val="90000"/>
              </a:lnSpc>
              <a:spcBef>
                <a:spcPts val="1700"/>
              </a:spcBef>
              <a:spcAft>
                <a:spcPts val="0"/>
              </a:spcAft>
              <a:buClr>
                <a:srgbClr val="000000"/>
              </a:buClr>
              <a:buSzPts val="800"/>
              <a:buChar char="•"/>
              <a:defRPr/>
            </a:lvl7pPr>
            <a:lvl8pPr marL="3657783" lvl="7" indent="-279414" algn="l">
              <a:lnSpc>
                <a:spcPct val="90000"/>
              </a:lnSpc>
              <a:spcBef>
                <a:spcPts val="1700"/>
              </a:spcBef>
              <a:spcAft>
                <a:spcPts val="0"/>
              </a:spcAft>
              <a:buClr>
                <a:srgbClr val="000000"/>
              </a:buClr>
              <a:buSzPts val="800"/>
              <a:buChar char="•"/>
              <a:defRPr/>
            </a:lvl8pPr>
            <a:lvl9pPr marL="4115006" lvl="8" indent="-279414" algn="l">
              <a:lnSpc>
                <a:spcPct val="90000"/>
              </a:lnSpc>
              <a:spcBef>
                <a:spcPts val="1700"/>
              </a:spcBef>
              <a:spcAft>
                <a:spcPts val="0"/>
              </a:spcAft>
              <a:buClr>
                <a:srgbClr val="000000"/>
              </a:buClr>
              <a:buSzPts val="800"/>
              <a:buChar char="•"/>
              <a:defRPr/>
            </a:lvl9pPr>
          </a:lstStyle>
          <a:p>
            <a:endParaRPr dirty="0"/>
          </a:p>
        </p:txBody>
      </p:sp>
      <p:sp>
        <p:nvSpPr>
          <p:cNvPr id="6" name="Google Shape;129;p30">
            <a:extLst>
              <a:ext uri="{FF2B5EF4-FFF2-40B4-BE49-F238E27FC236}">
                <a16:creationId xmlns:a16="http://schemas.microsoft.com/office/drawing/2014/main" id="{CB7718E8-03D8-4291-A975-25FD19B1B7CF}"/>
              </a:ext>
            </a:extLst>
          </p:cNvPr>
          <p:cNvSpPr txBox="1">
            <a:spLocks noGrp="1"/>
          </p:cNvSpPr>
          <p:nvPr>
            <p:ph type="title"/>
          </p:nvPr>
        </p:nvSpPr>
        <p:spPr>
          <a:xfrm>
            <a:off x="438150" y="438352"/>
            <a:ext cx="8251479" cy="726080"/>
          </a:xfrm>
          <a:prstGeom prst="rect">
            <a:avLst/>
          </a:prstGeom>
          <a:noFill/>
          <a:ln>
            <a:noFill/>
          </a:ln>
        </p:spPr>
        <p:txBody>
          <a:bodyPr spcFirstLastPara="1" wrap="square" lIns="19050" tIns="19050" rIns="19050" bIns="19050" anchor="t" anchorCtr="0">
            <a:normAutofit/>
          </a:bodyPr>
          <a:lstStyle>
            <a:lvl1pPr lvl="0" algn="l">
              <a:lnSpc>
                <a:spcPct val="80000"/>
              </a:lnSpc>
              <a:spcBef>
                <a:spcPts val="0"/>
              </a:spcBef>
              <a:spcAft>
                <a:spcPts val="0"/>
              </a:spcAft>
              <a:buClr>
                <a:srgbClr val="000000"/>
              </a:buClr>
              <a:buSzPts val="700"/>
              <a:buNone/>
              <a:defRPr sz="3300">
                <a:latin typeface="Gotham HTF" pitchFamily="50" charset="0"/>
              </a:defRPr>
            </a:lvl1pPr>
            <a:lvl2pPr lvl="1" algn="ctr">
              <a:lnSpc>
                <a:spcPct val="80000"/>
              </a:lnSpc>
              <a:spcBef>
                <a:spcPts val="0"/>
              </a:spcBef>
              <a:spcAft>
                <a:spcPts val="0"/>
              </a:spcAft>
              <a:buClr>
                <a:srgbClr val="000000"/>
              </a:buClr>
              <a:buSzPts val="700"/>
              <a:buNone/>
              <a:defRPr/>
            </a:lvl2pPr>
            <a:lvl3pPr lvl="2" algn="ctr">
              <a:lnSpc>
                <a:spcPct val="80000"/>
              </a:lnSpc>
              <a:spcBef>
                <a:spcPts val="0"/>
              </a:spcBef>
              <a:spcAft>
                <a:spcPts val="0"/>
              </a:spcAft>
              <a:buClr>
                <a:srgbClr val="000000"/>
              </a:buClr>
              <a:buSzPts val="700"/>
              <a:buNone/>
              <a:defRPr/>
            </a:lvl3pPr>
            <a:lvl4pPr lvl="3" algn="ctr">
              <a:lnSpc>
                <a:spcPct val="80000"/>
              </a:lnSpc>
              <a:spcBef>
                <a:spcPts val="0"/>
              </a:spcBef>
              <a:spcAft>
                <a:spcPts val="0"/>
              </a:spcAft>
              <a:buClr>
                <a:srgbClr val="000000"/>
              </a:buClr>
              <a:buSzPts val="700"/>
              <a:buNone/>
              <a:defRPr/>
            </a:lvl4pPr>
            <a:lvl5pPr lvl="4" algn="ctr">
              <a:lnSpc>
                <a:spcPct val="80000"/>
              </a:lnSpc>
              <a:spcBef>
                <a:spcPts val="0"/>
              </a:spcBef>
              <a:spcAft>
                <a:spcPts val="0"/>
              </a:spcAft>
              <a:buClr>
                <a:srgbClr val="000000"/>
              </a:buClr>
              <a:buSzPts val="700"/>
              <a:buNone/>
              <a:defRPr/>
            </a:lvl5pPr>
            <a:lvl6pPr lvl="5" algn="ctr">
              <a:lnSpc>
                <a:spcPct val="80000"/>
              </a:lnSpc>
              <a:spcBef>
                <a:spcPts val="0"/>
              </a:spcBef>
              <a:spcAft>
                <a:spcPts val="0"/>
              </a:spcAft>
              <a:buClr>
                <a:srgbClr val="000000"/>
              </a:buClr>
              <a:buSzPts val="700"/>
              <a:buNone/>
              <a:defRPr/>
            </a:lvl6pPr>
            <a:lvl7pPr lvl="6" algn="ctr">
              <a:lnSpc>
                <a:spcPct val="80000"/>
              </a:lnSpc>
              <a:spcBef>
                <a:spcPts val="0"/>
              </a:spcBef>
              <a:spcAft>
                <a:spcPts val="0"/>
              </a:spcAft>
              <a:buClr>
                <a:srgbClr val="000000"/>
              </a:buClr>
              <a:buSzPts val="700"/>
              <a:buNone/>
              <a:defRPr/>
            </a:lvl7pPr>
            <a:lvl8pPr lvl="7" algn="ctr">
              <a:lnSpc>
                <a:spcPct val="80000"/>
              </a:lnSpc>
              <a:spcBef>
                <a:spcPts val="0"/>
              </a:spcBef>
              <a:spcAft>
                <a:spcPts val="0"/>
              </a:spcAft>
              <a:buClr>
                <a:srgbClr val="000000"/>
              </a:buClr>
              <a:buSzPts val="700"/>
              <a:buNone/>
              <a:defRPr/>
            </a:lvl8pPr>
            <a:lvl9pPr lvl="8" algn="ctr">
              <a:lnSpc>
                <a:spcPct val="80000"/>
              </a:lnSpc>
              <a:spcBef>
                <a:spcPts val="0"/>
              </a:spcBef>
              <a:spcAft>
                <a:spcPts val="0"/>
              </a:spcAft>
              <a:buClr>
                <a:srgbClr val="000000"/>
              </a:buClr>
              <a:buSzPts val="700"/>
              <a:buNone/>
              <a:defRPr/>
            </a:lvl9pPr>
          </a:lstStyle>
          <a:p>
            <a:endParaRPr dirty="0"/>
          </a:p>
        </p:txBody>
      </p:sp>
    </p:spTree>
    <p:extLst>
      <p:ext uri="{BB962C8B-B14F-4D97-AF65-F5344CB8AC3E}">
        <p14:creationId xmlns:p14="http://schemas.microsoft.com/office/powerpoint/2010/main" val="295820056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matchingName="Bullets" preserve="1" userDrawn="1">
  <p:cSld name="Bullets">
    <p:bg>
      <p:bgPr>
        <a:blipFill dpi="0" rotWithShape="1">
          <a:blip r:embed="rId2">
            <a:lum/>
          </a:blip>
          <a:srcRect/>
          <a:stretch>
            <a:fillRect/>
          </a:stretch>
        </a:blipFill>
        <a:effectLst/>
      </p:bgPr>
    </p:bg>
    <p:spTree>
      <p:nvGrpSpPr>
        <p:cNvPr id="1" name="Shape 155"/>
        <p:cNvGrpSpPr/>
        <p:nvPr/>
      </p:nvGrpSpPr>
      <p:grpSpPr>
        <a:xfrm>
          <a:off x="0" y="0"/>
          <a:ext cx="0" cy="0"/>
          <a:chOff x="0" y="0"/>
          <a:chExt cx="0" cy="0"/>
        </a:xfrm>
      </p:grpSpPr>
      <p:sp>
        <p:nvSpPr>
          <p:cNvPr id="156" name="Google Shape;156;p35"/>
          <p:cNvSpPr txBox="1">
            <a:spLocks noGrp="1"/>
          </p:cNvSpPr>
          <p:nvPr>
            <p:ph type="body" idx="1"/>
          </p:nvPr>
        </p:nvSpPr>
        <p:spPr>
          <a:xfrm>
            <a:off x="436090" y="1593190"/>
            <a:ext cx="4052810" cy="3096005"/>
          </a:xfrm>
          <a:prstGeom prst="rect">
            <a:avLst/>
          </a:prstGeom>
          <a:noFill/>
          <a:ln>
            <a:noFill/>
          </a:ln>
        </p:spPr>
        <p:txBody>
          <a:bodyPr spcFirstLastPara="1" wrap="square" lIns="19050" tIns="19050" rIns="19050" bIns="19050" anchor="t" anchorCtr="0">
            <a:normAutofit/>
          </a:bodyPr>
          <a:lstStyle>
            <a:lvl1pPr marL="457223" lvl="0" indent="-368318" algn="l">
              <a:lnSpc>
                <a:spcPct val="90000"/>
              </a:lnSpc>
              <a:spcBef>
                <a:spcPts val="1700"/>
              </a:spcBef>
              <a:spcAft>
                <a:spcPts val="0"/>
              </a:spcAft>
              <a:buClr>
                <a:schemeClr val="bg2"/>
              </a:buClr>
              <a:buSzPct val="100000"/>
              <a:buFont typeface="Helvetica Neue"/>
              <a:buChar char="•"/>
              <a:defRPr sz="1200">
                <a:solidFill>
                  <a:schemeClr val="bg2"/>
                </a:solidFill>
                <a:latin typeface="Gotham HTF Medium" pitchFamily="50" charset="0"/>
              </a:defRPr>
            </a:lvl1pPr>
            <a:lvl2pPr marL="914446" lvl="1" indent="-368318" algn="l">
              <a:lnSpc>
                <a:spcPct val="90000"/>
              </a:lnSpc>
              <a:spcBef>
                <a:spcPts val="1700"/>
              </a:spcBef>
              <a:spcAft>
                <a:spcPts val="0"/>
              </a:spcAft>
              <a:buClr>
                <a:srgbClr val="6D6E70"/>
              </a:buClr>
              <a:buSzPts val="2200"/>
              <a:buFont typeface="Helvetica Neue"/>
              <a:buChar char="•"/>
              <a:defRPr>
                <a:solidFill>
                  <a:srgbClr val="6D6E70"/>
                </a:solidFill>
              </a:defRPr>
            </a:lvl2pPr>
            <a:lvl3pPr marL="1371668" lvl="2" indent="-368318" algn="l">
              <a:lnSpc>
                <a:spcPct val="90000"/>
              </a:lnSpc>
              <a:spcBef>
                <a:spcPts val="1700"/>
              </a:spcBef>
              <a:spcAft>
                <a:spcPts val="0"/>
              </a:spcAft>
              <a:buClr>
                <a:srgbClr val="6D6E70"/>
              </a:buClr>
              <a:buSzPts val="2200"/>
              <a:buFont typeface="Helvetica Neue"/>
              <a:buChar char="•"/>
              <a:defRPr>
                <a:solidFill>
                  <a:srgbClr val="6D6E70"/>
                </a:solidFill>
              </a:defRPr>
            </a:lvl3pPr>
            <a:lvl4pPr marL="1828892" lvl="3" indent="-368318" algn="l">
              <a:lnSpc>
                <a:spcPct val="90000"/>
              </a:lnSpc>
              <a:spcBef>
                <a:spcPts val="1700"/>
              </a:spcBef>
              <a:spcAft>
                <a:spcPts val="0"/>
              </a:spcAft>
              <a:buClr>
                <a:srgbClr val="6D6E70"/>
              </a:buClr>
              <a:buSzPts val="2200"/>
              <a:buFont typeface="Helvetica Neue"/>
              <a:buChar char="•"/>
              <a:defRPr>
                <a:solidFill>
                  <a:srgbClr val="6D6E70"/>
                </a:solidFill>
              </a:defRPr>
            </a:lvl4pPr>
            <a:lvl5pPr marL="2286114" lvl="4" indent="-368318" algn="l">
              <a:lnSpc>
                <a:spcPct val="90000"/>
              </a:lnSpc>
              <a:spcBef>
                <a:spcPts val="1700"/>
              </a:spcBef>
              <a:spcAft>
                <a:spcPts val="0"/>
              </a:spcAft>
              <a:buClr>
                <a:srgbClr val="6D6E70"/>
              </a:buClr>
              <a:buSzPts val="2200"/>
              <a:buFont typeface="Helvetica Neue"/>
              <a:buChar char="•"/>
              <a:defRPr>
                <a:solidFill>
                  <a:srgbClr val="6D6E70"/>
                </a:solidFill>
              </a:defRPr>
            </a:lvl5pPr>
            <a:lvl6pPr marL="2743337" lvl="5" indent="-279414" algn="l">
              <a:lnSpc>
                <a:spcPct val="90000"/>
              </a:lnSpc>
              <a:spcBef>
                <a:spcPts val="1700"/>
              </a:spcBef>
              <a:spcAft>
                <a:spcPts val="0"/>
              </a:spcAft>
              <a:buClr>
                <a:srgbClr val="000000"/>
              </a:buClr>
              <a:buSzPts val="800"/>
              <a:buChar char="•"/>
              <a:defRPr/>
            </a:lvl6pPr>
            <a:lvl7pPr marL="3200560" lvl="6" indent="-279414" algn="l">
              <a:lnSpc>
                <a:spcPct val="90000"/>
              </a:lnSpc>
              <a:spcBef>
                <a:spcPts val="1700"/>
              </a:spcBef>
              <a:spcAft>
                <a:spcPts val="0"/>
              </a:spcAft>
              <a:buClr>
                <a:srgbClr val="000000"/>
              </a:buClr>
              <a:buSzPts val="800"/>
              <a:buChar char="•"/>
              <a:defRPr/>
            </a:lvl7pPr>
            <a:lvl8pPr marL="3657783" lvl="7" indent="-279414" algn="l">
              <a:lnSpc>
                <a:spcPct val="90000"/>
              </a:lnSpc>
              <a:spcBef>
                <a:spcPts val="1700"/>
              </a:spcBef>
              <a:spcAft>
                <a:spcPts val="0"/>
              </a:spcAft>
              <a:buClr>
                <a:srgbClr val="000000"/>
              </a:buClr>
              <a:buSzPts val="800"/>
              <a:buChar char="•"/>
              <a:defRPr/>
            </a:lvl8pPr>
            <a:lvl9pPr marL="4115006" lvl="8" indent="-279414" algn="l">
              <a:lnSpc>
                <a:spcPct val="90000"/>
              </a:lnSpc>
              <a:spcBef>
                <a:spcPts val="1700"/>
              </a:spcBef>
              <a:spcAft>
                <a:spcPts val="0"/>
              </a:spcAft>
              <a:buClr>
                <a:srgbClr val="000000"/>
              </a:buClr>
              <a:buSzPts val="800"/>
              <a:buChar char="•"/>
              <a:defRPr/>
            </a:lvl9pPr>
          </a:lstStyle>
          <a:p>
            <a:endParaRPr dirty="0"/>
          </a:p>
        </p:txBody>
      </p:sp>
      <p:sp>
        <p:nvSpPr>
          <p:cNvPr id="4" name="Google Shape;152;p34">
            <a:extLst>
              <a:ext uri="{FF2B5EF4-FFF2-40B4-BE49-F238E27FC236}">
                <a16:creationId xmlns:a16="http://schemas.microsoft.com/office/drawing/2014/main" id="{E9ADB6B1-11D9-44AE-8800-2E10469373AF}"/>
              </a:ext>
            </a:extLst>
          </p:cNvPr>
          <p:cNvSpPr txBox="1">
            <a:spLocks noGrp="1"/>
          </p:cNvSpPr>
          <p:nvPr>
            <p:ph type="body" idx="13"/>
          </p:nvPr>
        </p:nvSpPr>
        <p:spPr>
          <a:xfrm>
            <a:off x="438151" y="1203024"/>
            <a:ext cx="4067099" cy="350542"/>
          </a:xfrm>
          <a:prstGeom prst="rect">
            <a:avLst/>
          </a:prstGeom>
          <a:noFill/>
          <a:ln>
            <a:noFill/>
          </a:ln>
        </p:spPr>
        <p:txBody>
          <a:bodyPr spcFirstLastPara="1" wrap="square" lIns="17150" tIns="17150" rIns="17150" bIns="17150" anchor="t" anchorCtr="0">
            <a:normAutofit/>
          </a:bodyPr>
          <a:lstStyle>
            <a:lvl1pPr marL="0" lvl="0" indent="0" algn="l">
              <a:lnSpc>
                <a:spcPct val="100000"/>
              </a:lnSpc>
              <a:spcBef>
                <a:spcPts val="0"/>
              </a:spcBef>
              <a:spcAft>
                <a:spcPts val="0"/>
              </a:spcAft>
              <a:buClr>
                <a:srgbClr val="0091B3"/>
              </a:buClr>
              <a:buSzPts val="2100"/>
              <a:buFont typeface="Helvetica Neue"/>
              <a:buNone/>
              <a:defRPr sz="2100" b="1">
                <a:solidFill>
                  <a:srgbClr val="0091B3"/>
                </a:solidFill>
                <a:latin typeface="Gotham HTF" pitchFamily="50" charset="0"/>
              </a:defRPr>
            </a:lvl1pPr>
            <a:lvl2pPr marL="914446" lvl="1" indent="-279414" algn="l">
              <a:lnSpc>
                <a:spcPct val="90000"/>
              </a:lnSpc>
              <a:spcBef>
                <a:spcPts val="1700"/>
              </a:spcBef>
              <a:spcAft>
                <a:spcPts val="0"/>
              </a:spcAft>
              <a:buClr>
                <a:srgbClr val="000000"/>
              </a:buClr>
              <a:buSzPts val="800"/>
              <a:buChar char="•"/>
              <a:defRPr/>
            </a:lvl2pPr>
            <a:lvl3pPr marL="1371668" lvl="2" indent="-279414" algn="l">
              <a:lnSpc>
                <a:spcPct val="90000"/>
              </a:lnSpc>
              <a:spcBef>
                <a:spcPts val="1700"/>
              </a:spcBef>
              <a:spcAft>
                <a:spcPts val="0"/>
              </a:spcAft>
              <a:buClr>
                <a:srgbClr val="000000"/>
              </a:buClr>
              <a:buSzPts val="800"/>
              <a:buChar char="•"/>
              <a:defRPr/>
            </a:lvl3pPr>
            <a:lvl4pPr marL="1828892" lvl="3" indent="-279414" algn="l">
              <a:lnSpc>
                <a:spcPct val="90000"/>
              </a:lnSpc>
              <a:spcBef>
                <a:spcPts val="1700"/>
              </a:spcBef>
              <a:spcAft>
                <a:spcPts val="0"/>
              </a:spcAft>
              <a:buClr>
                <a:srgbClr val="000000"/>
              </a:buClr>
              <a:buSzPts val="800"/>
              <a:buChar char="•"/>
              <a:defRPr/>
            </a:lvl4pPr>
            <a:lvl5pPr marL="2286114" lvl="4" indent="-279414" algn="l">
              <a:lnSpc>
                <a:spcPct val="90000"/>
              </a:lnSpc>
              <a:spcBef>
                <a:spcPts val="1700"/>
              </a:spcBef>
              <a:spcAft>
                <a:spcPts val="0"/>
              </a:spcAft>
              <a:buClr>
                <a:srgbClr val="000000"/>
              </a:buClr>
              <a:buSzPts val="800"/>
              <a:buChar char="•"/>
              <a:defRPr/>
            </a:lvl5pPr>
            <a:lvl6pPr marL="2743337" lvl="5" indent="-279414" algn="l">
              <a:lnSpc>
                <a:spcPct val="90000"/>
              </a:lnSpc>
              <a:spcBef>
                <a:spcPts val="1700"/>
              </a:spcBef>
              <a:spcAft>
                <a:spcPts val="0"/>
              </a:spcAft>
              <a:buClr>
                <a:srgbClr val="000000"/>
              </a:buClr>
              <a:buSzPts val="800"/>
              <a:buChar char="•"/>
              <a:defRPr/>
            </a:lvl6pPr>
            <a:lvl7pPr marL="3200560" lvl="6" indent="-279414" algn="l">
              <a:lnSpc>
                <a:spcPct val="90000"/>
              </a:lnSpc>
              <a:spcBef>
                <a:spcPts val="1700"/>
              </a:spcBef>
              <a:spcAft>
                <a:spcPts val="0"/>
              </a:spcAft>
              <a:buClr>
                <a:srgbClr val="000000"/>
              </a:buClr>
              <a:buSzPts val="800"/>
              <a:buChar char="•"/>
              <a:defRPr/>
            </a:lvl7pPr>
            <a:lvl8pPr marL="3657783" lvl="7" indent="-279414" algn="l">
              <a:lnSpc>
                <a:spcPct val="90000"/>
              </a:lnSpc>
              <a:spcBef>
                <a:spcPts val="1700"/>
              </a:spcBef>
              <a:spcAft>
                <a:spcPts val="0"/>
              </a:spcAft>
              <a:buClr>
                <a:srgbClr val="000000"/>
              </a:buClr>
              <a:buSzPts val="800"/>
              <a:buChar char="•"/>
              <a:defRPr/>
            </a:lvl8pPr>
            <a:lvl9pPr marL="4115006" lvl="8" indent="-279414" algn="l">
              <a:lnSpc>
                <a:spcPct val="90000"/>
              </a:lnSpc>
              <a:spcBef>
                <a:spcPts val="1700"/>
              </a:spcBef>
              <a:spcAft>
                <a:spcPts val="0"/>
              </a:spcAft>
              <a:buClr>
                <a:srgbClr val="000000"/>
              </a:buClr>
              <a:buSzPts val="800"/>
              <a:buChar char="•"/>
              <a:defRPr/>
            </a:lvl9pPr>
          </a:lstStyle>
          <a:p>
            <a:endParaRPr dirty="0"/>
          </a:p>
        </p:txBody>
      </p:sp>
      <p:sp>
        <p:nvSpPr>
          <p:cNvPr id="5" name="Google Shape;129;p30">
            <a:extLst>
              <a:ext uri="{FF2B5EF4-FFF2-40B4-BE49-F238E27FC236}">
                <a16:creationId xmlns:a16="http://schemas.microsoft.com/office/drawing/2014/main" id="{393B5781-5AB8-46FA-B567-3AAA6CD066C0}"/>
              </a:ext>
            </a:extLst>
          </p:cNvPr>
          <p:cNvSpPr txBox="1">
            <a:spLocks noGrp="1"/>
          </p:cNvSpPr>
          <p:nvPr>
            <p:ph type="title"/>
          </p:nvPr>
        </p:nvSpPr>
        <p:spPr>
          <a:xfrm>
            <a:off x="438150" y="438352"/>
            <a:ext cx="8251479" cy="726080"/>
          </a:xfrm>
          <a:prstGeom prst="rect">
            <a:avLst/>
          </a:prstGeom>
          <a:noFill/>
          <a:ln>
            <a:noFill/>
          </a:ln>
        </p:spPr>
        <p:txBody>
          <a:bodyPr spcFirstLastPara="1" wrap="square" lIns="19050" tIns="19050" rIns="19050" bIns="19050" anchor="t" anchorCtr="0">
            <a:normAutofit/>
          </a:bodyPr>
          <a:lstStyle>
            <a:lvl1pPr lvl="0" algn="l">
              <a:lnSpc>
                <a:spcPct val="80000"/>
              </a:lnSpc>
              <a:spcBef>
                <a:spcPts val="0"/>
              </a:spcBef>
              <a:spcAft>
                <a:spcPts val="0"/>
              </a:spcAft>
              <a:buClr>
                <a:srgbClr val="000000"/>
              </a:buClr>
              <a:buSzPts val="700"/>
              <a:buNone/>
              <a:defRPr sz="3300">
                <a:latin typeface="Gotham HTF" pitchFamily="50" charset="0"/>
              </a:defRPr>
            </a:lvl1pPr>
            <a:lvl2pPr lvl="1" algn="ctr">
              <a:lnSpc>
                <a:spcPct val="80000"/>
              </a:lnSpc>
              <a:spcBef>
                <a:spcPts val="0"/>
              </a:spcBef>
              <a:spcAft>
                <a:spcPts val="0"/>
              </a:spcAft>
              <a:buClr>
                <a:srgbClr val="000000"/>
              </a:buClr>
              <a:buSzPts val="700"/>
              <a:buNone/>
              <a:defRPr/>
            </a:lvl2pPr>
            <a:lvl3pPr lvl="2" algn="ctr">
              <a:lnSpc>
                <a:spcPct val="80000"/>
              </a:lnSpc>
              <a:spcBef>
                <a:spcPts val="0"/>
              </a:spcBef>
              <a:spcAft>
                <a:spcPts val="0"/>
              </a:spcAft>
              <a:buClr>
                <a:srgbClr val="000000"/>
              </a:buClr>
              <a:buSzPts val="700"/>
              <a:buNone/>
              <a:defRPr/>
            </a:lvl3pPr>
            <a:lvl4pPr lvl="3" algn="ctr">
              <a:lnSpc>
                <a:spcPct val="80000"/>
              </a:lnSpc>
              <a:spcBef>
                <a:spcPts val="0"/>
              </a:spcBef>
              <a:spcAft>
                <a:spcPts val="0"/>
              </a:spcAft>
              <a:buClr>
                <a:srgbClr val="000000"/>
              </a:buClr>
              <a:buSzPts val="700"/>
              <a:buNone/>
              <a:defRPr/>
            </a:lvl4pPr>
            <a:lvl5pPr lvl="4" algn="ctr">
              <a:lnSpc>
                <a:spcPct val="80000"/>
              </a:lnSpc>
              <a:spcBef>
                <a:spcPts val="0"/>
              </a:spcBef>
              <a:spcAft>
                <a:spcPts val="0"/>
              </a:spcAft>
              <a:buClr>
                <a:srgbClr val="000000"/>
              </a:buClr>
              <a:buSzPts val="700"/>
              <a:buNone/>
              <a:defRPr/>
            </a:lvl5pPr>
            <a:lvl6pPr lvl="5" algn="ctr">
              <a:lnSpc>
                <a:spcPct val="80000"/>
              </a:lnSpc>
              <a:spcBef>
                <a:spcPts val="0"/>
              </a:spcBef>
              <a:spcAft>
                <a:spcPts val="0"/>
              </a:spcAft>
              <a:buClr>
                <a:srgbClr val="000000"/>
              </a:buClr>
              <a:buSzPts val="700"/>
              <a:buNone/>
              <a:defRPr/>
            </a:lvl6pPr>
            <a:lvl7pPr lvl="6" algn="ctr">
              <a:lnSpc>
                <a:spcPct val="80000"/>
              </a:lnSpc>
              <a:spcBef>
                <a:spcPts val="0"/>
              </a:spcBef>
              <a:spcAft>
                <a:spcPts val="0"/>
              </a:spcAft>
              <a:buClr>
                <a:srgbClr val="000000"/>
              </a:buClr>
              <a:buSzPts val="700"/>
              <a:buNone/>
              <a:defRPr/>
            </a:lvl7pPr>
            <a:lvl8pPr lvl="7" algn="ctr">
              <a:lnSpc>
                <a:spcPct val="80000"/>
              </a:lnSpc>
              <a:spcBef>
                <a:spcPts val="0"/>
              </a:spcBef>
              <a:spcAft>
                <a:spcPts val="0"/>
              </a:spcAft>
              <a:buClr>
                <a:srgbClr val="000000"/>
              </a:buClr>
              <a:buSzPts val="700"/>
              <a:buNone/>
              <a:defRPr/>
            </a:lvl8pPr>
            <a:lvl9pPr lvl="8" algn="ctr">
              <a:lnSpc>
                <a:spcPct val="80000"/>
              </a:lnSpc>
              <a:spcBef>
                <a:spcPts val="0"/>
              </a:spcBef>
              <a:spcAft>
                <a:spcPts val="0"/>
              </a:spcAft>
              <a:buClr>
                <a:srgbClr val="000000"/>
              </a:buClr>
              <a:buSzPts val="700"/>
              <a:buNone/>
              <a:defRPr/>
            </a:lvl9pPr>
          </a:lstStyle>
          <a:p>
            <a:endParaRPr dirty="0"/>
          </a:p>
        </p:txBody>
      </p:sp>
      <p:sp>
        <p:nvSpPr>
          <p:cNvPr id="6" name="Google Shape;156;p35">
            <a:extLst>
              <a:ext uri="{FF2B5EF4-FFF2-40B4-BE49-F238E27FC236}">
                <a16:creationId xmlns:a16="http://schemas.microsoft.com/office/drawing/2014/main" id="{68E8BBE9-B6F2-4CE5-8B7D-4ADE0E520B32}"/>
              </a:ext>
            </a:extLst>
          </p:cNvPr>
          <p:cNvSpPr txBox="1">
            <a:spLocks noGrp="1"/>
          </p:cNvSpPr>
          <p:nvPr>
            <p:ph type="body" idx="14"/>
          </p:nvPr>
        </p:nvSpPr>
        <p:spPr>
          <a:xfrm>
            <a:off x="4638753" y="1593190"/>
            <a:ext cx="4044698" cy="3096005"/>
          </a:xfrm>
          <a:prstGeom prst="rect">
            <a:avLst/>
          </a:prstGeom>
          <a:noFill/>
          <a:ln>
            <a:noFill/>
          </a:ln>
        </p:spPr>
        <p:txBody>
          <a:bodyPr spcFirstLastPara="1" wrap="square" lIns="19050" tIns="19050" rIns="19050" bIns="19050" anchor="t" anchorCtr="0">
            <a:normAutofit/>
          </a:bodyPr>
          <a:lstStyle>
            <a:lvl1pPr marL="457223" lvl="0" indent="-368318" algn="l">
              <a:lnSpc>
                <a:spcPct val="90000"/>
              </a:lnSpc>
              <a:spcBef>
                <a:spcPts val="1700"/>
              </a:spcBef>
              <a:spcAft>
                <a:spcPts val="0"/>
              </a:spcAft>
              <a:buClr>
                <a:schemeClr val="bg2"/>
              </a:buClr>
              <a:buSzPct val="100000"/>
              <a:buFont typeface="Helvetica Neue"/>
              <a:buChar char="•"/>
              <a:defRPr sz="1200">
                <a:solidFill>
                  <a:schemeClr val="bg2"/>
                </a:solidFill>
                <a:latin typeface="Gotham HTF Medium" pitchFamily="50" charset="0"/>
              </a:defRPr>
            </a:lvl1pPr>
            <a:lvl2pPr marL="914446" lvl="1" indent="-368318" algn="l">
              <a:lnSpc>
                <a:spcPct val="90000"/>
              </a:lnSpc>
              <a:spcBef>
                <a:spcPts val="1700"/>
              </a:spcBef>
              <a:spcAft>
                <a:spcPts val="0"/>
              </a:spcAft>
              <a:buClr>
                <a:srgbClr val="6D6E70"/>
              </a:buClr>
              <a:buSzPts val="2200"/>
              <a:buFont typeface="Helvetica Neue"/>
              <a:buChar char="•"/>
              <a:defRPr>
                <a:solidFill>
                  <a:srgbClr val="6D6E70"/>
                </a:solidFill>
              </a:defRPr>
            </a:lvl2pPr>
            <a:lvl3pPr marL="1371668" lvl="2" indent="-368318" algn="l">
              <a:lnSpc>
                <a:spcPct val="90000"/>
              </a:lnSpc>
              <a:spcBef>
                <a:spcPts val="1700"/>
              </a:spcBef>
              <a:spcAft>
                <a:spcPts val="0"/>
              </a:spcAft>
              <a:buClr>
                <a:srgbClr val="6D6E70"/>
              </a:buClr>
              <a:buSzPts val="2200"/>
              <a:buFont typeface="Helvetica Neue"/>
              <a:buChar char="•"/>
              <a:defRPr>
                <a:solidFill>
                  <a:srgbClr val="6D6E70"/>
                </a:solidFill>
              </a:defRPr>
            </a:lvl3pPr>
            <a:lvl4pPr marL="1828892" lvl="3" indent="-368318" algn="l">
              <a:lnSpc>
                <a:spcPct val="90000"/>
              </a:lnSpc>
              <a:spcBef>
                <a:spcPts val="1700"/>
              </a:spcBef>
              <a:spcAft>
                <a:spcPts val="0"/>
              </a:spcAft>
              <a:buClr>
                <a:srgbClr val="6D6E70"/>
              </a:buClr>
              <a:buSzPts val="2200"/>
              <a:buFont typeface="Helvetica Neue"/>
              <a:buChar char="•"/>
              <a:defRPr>
                <a:solidFill>
                  <a:srgbClr val="6D6E70"/>
                </a:solidFill>
              </a:defRPr>
            </a:lvl4pPr>
            <a:lvl5pPr marL="2286114" lvl="4" indent="-368318" algn="l">
              <a:lnSpc>
                <a:spcPct val="90000"/>
              </a:lnSpc>
              <a:spcBef>
                <a:spcPts val="1700"/>
              </a:spcBef>
              <a:spcAft>
                <a:spcPts val="0"/>
              </a:spcAft>
              <a:buClr>
                <a:srgbClr val="6D6E70"/>
              </a:buClr>
              <a:buSzPts val="2200"/>
              <a:buFont typeface="Helvetica Neue"/>
              <a:buChar char="•"/>
              <a:defRPr>
                <a:solidFill>
                  <a:srgbClr val="6D6E70"/>
                </a:solidFill>
              </a:defRPr>
            </a:lvl5pPr>
            <a:lvl6pPr marL="2743337" lvl="5" indent="-279414" algn="l">
              <a:lnSpc>
                <a:spcPct val="90000"/>
              </a:lnSpc>
              <a:spcBef>
                <a:spcPts val="1700"/>
              </a:spcBef>
              <a:spcAft>
                <a:spcPts val="0"/>
              </a:spcAft>
              <a:buClr>
                <a:srgbClr val="000000"/>
              </a:buClr>
              <a:buSzPts val="800"/>
              <a:buChar char="•"/>
              <a:defRPr/>
            </a:lvl6pPr>
            <a:lvl7pPr marL="3200560" lvl="6" indent="-279414" algn="l">
              <a:lnSpc>
                <a:spcPct val="90000"/>
              </a:lnSpc>
              <a:spcBef>
                <a:spcPts val="1700"/>
              </a:spcBef>
              <a:spcAft>
                <a:spcPts val="0"/>
              </a:spcAft>
              <a:buClr>
                <a:srgbClr val="000000"/>
              </a:buClr>
              <a:buSzPts val="800"/>
              <a:buChar char="•"/>
              <a:defRPr/>
            </a:lvl7pPr>
            <a:lvl8pPr marL="3657783" lvl="7" indent="-279414" algn="l">
              <a:lnSpc>
                <a:spcPct val="90000"/>
              </a:lnSpc>
              <a:spcBef>
                <a:spcPts val="1700"/>
              </a:spcBef>
              <a:spcAft>
                <a:spcPts val="0"/>
              </a:spcAft>
              <a:buClr>
                <a:srgbClr val="000000"/>
              </a:buClr>
              <a:buSzPts val="800"/>
              <a:buChar char="•"/>
              <a:defRPr/>
            </a:lvl8pPr>
            <a:lvl9pPr marL="4115006" lvl="8" indent="-279414" algn="l">
              <a:lnSpc>
                <a:spcPct val="90000"/>
              </a:lnSpc>
              <a:spcBef>
                <a:spcPts val="1700"/>
              </a:spcBef>
              <a:spcAft>
                <a:spcPts val="0"/>
              </a:spcAft>
              <a:buClr>
                <a:srgbClr val="000000"/>
              </a:buClr>
              <a:buSzPts val="800"/>
              <a:buChar char="•"/>
              <a:defRPr/>
            </a:lvl9pPr>
          </a:lstStyle>
          <a:p>
            <a:endParaRPr dirty="0"/>
          </a:p>
        </p:txBody>
      </p:sp>
      <p:sp>
        <p:nvSpPr>
          <p:cNvPr id="7" name="Google Shape;152;p34">
            <a:extLst>
              <a:ext uri="{FF2B5EF4-FFF2-40B4-BE49-F238E27FC236}">
                <a16:creationId xmlns:a16="http://schemas.microsoft.com/office/drawing/2014/main" id="{04036FB2-D399-4677-AB13-A561888A92FF}"/>
              </a:ext>
            </a:extLst>
          </p:cNvPr>
          <p:cNvSpPr txBox="1">
            <a:spLocks noGrp="1"/>
          </p:cNvSpPr>
          <p:nvPr>
            <p:ph type="body" idx="15"/>
          </p:nvPr>
        </p:nvSpPr>
        <p:spPr>
          <a:xfrm>
            <a:off x="4638753" y="1203024"/>
            <a:ext cx="4067099" cy="350542"/>
          </a:xfrm>
          <a:prstGeom prst="rect">
            <a:avLst/>
          </a:prstGeom>
          <a:noFill/>
          <a:ln>
            <a:noFill/>
          </a:ln>
        </p:spPr>
        <p:txBody>
          <a:bodyPr spcFirstLastPara="1" wrap="square" lIns="17150" tIns="17150" rIns="17150" bIns="17150" anchor="t" anchorCtr="0">
            <a:normAutofit/>
          </a:bodyPr>
          <a:lstStyle>
            <a:lvl1pPr marL="0" lvl="0" indent="0" algn="l">
              <a:lnSpc>
                <a:spcPct val="100000"/>
              </a:lnSpc>
              <a:spcBef>
                <a:spcPts val="0"/>
              </a:spcBef>
              <a:spcAft>
                <a:spcPts val="0"/>
              </a:spcAft>
              <a:buClr>
                <a:srgbClr val="0091B3"/>
              </a:buClr>
              <a:buSzPts val="2100"/>
              <a:buFont typeface="Helvetica Neue"/>
              <a:buNone/>
              <a:defRPr sz="2100" b="1">
                <a:solidFill>
                  <a:srgbClr val="0091B3"/>
                </a:solidFill>
                <a:latin typeface="Gotham HTF" pitchFamily="50" charset="0"/>
              </a:defRPr>
            </a:lvl1pPr>
            <a:lvl2pPr marL="914446" lvl="1" indent="-279414" algn="l">
              <a:lnSpc>
                <a:spcPct val="90000"/>
              </a:lnSpc>
              <a:spcBef>
                <a:spcPts val="1700"/>
              </a:spcBef>
              <a:spcAft>
                <a:spcPts val="0"/>
              </a:spcAft>
              <a:buClr>
                <a:srgbClr val="000000"/>
              </a:buClr>
              <a:buSzPts val="800"/>
              <a:buChar char="•"/>
              <a:defRPr/>
            </a:lvl2pPr>
            <a:lvl3pPr marL="1371668" lvl="2" indent="-279414" algn="l">
              <a:lnSpc>
                <a:spcPct val="90000"/>
              </a:lnSpc>
              <a:spcBef>
                <a:spcPts val="1700"/>
              </a:spcBef>
              <a:spcAft>
                <a:spcPts val="0"/>
              </a:spcAft>
              <a:buClr>
                <a:srgbClr val="000000"/>
              </a:buClr>
              <a:buSzPts val="800"/>
              <a:buChar char="•"/>
              <a:defRPr/>
            </a:lvl3pPr>
            <a:lvl4pPr marL="1828892" lvl="3" indent="-279414" algn="l">
              <a:lnSpc>
                <a:spcPct val="90000"/>
              </a:lnSpc>
              <a:spcBef>
                <a:spcPts val="1700"/>
              </a:spcBef>
              <a:spcAft>
                <a:spcPts val="0"/>
              </a:spcAft>
              <a:buClr>
                <a:srgbClr val="000000"/>
              </a:buClr>
              <a:buSzPts val="800"/>
              <a:buChar char="•"/>
              <a:defRPr/>
            </a:lvl4pPr>
            <a:lvl5pPr marL="2286114" lvl="4" indent="-279414" algn="l">
              <a:lnSpc>
                <a:spcPct val="90000"/>
              </a:lnSpc>
              <a:spcBef>
                <a:spcPts val="1700"/>
              </a:spcBef>
              <a:spcAft>
                <a:spcPts val="0"/>
              </a:spcAft>
              <a:buClr>
                <a:srgbClr val="000000"/>
              </a:buClr>
              <a:buSzPts val="800"/>
              <a:buChar char="•"/>
              <a:defRPr/>
            </a:lvl5pPr>
            <a:lvl6pPr marL="2743337" lvl="5" indent="-279414" algn="l">
              <a:lnSpc>
                <a:spcPct val="90000"/>
              </a:lnSpc>
              <a:spcBef>
                <a:spcPts val="1700"/>
              </a:spcBef>
              <a:spcAft>
                <a:spcPts val="0"/>
              </a:spcAft>
              <a:buClr>
                <a:srgbClr val="000000"/>
              </a:buClr>
              <a:buSzPts val="800"/>
              <a:buChar char="•"/>
              <a:defRPr/>
            </a:lvl6pPr>
            <a:lvl7pPr marL="3200560" lvl="6" indent="-279414" algn="l">
              <a:lnSpc>
                <a:spcPct val="90000"/>
              </a:lnSpc>
              <a:spcBef>
                <a:spcPts val="1700"/>
              </a:spcBef>
              <a:spcAft>
                <a:spcPts val="0"/>
              </a:spcAft>
              <a:buClr>
                <a:srgbClr val="000000"/>
              </a:buClr>
              <a:buSzPts val="800"/>
              <a:buChar char="•"/>
              <a:defRPr/>
            </a:lvl7pPr>
            <a:lvl8pPr marL="3657783" lvl="7" indent="-279414" algn="l">
              <a:lnSpc>
                <a:spcPct val="90000"/>
              </a:lnSpc>
              <a:spcBef>
                <a:spcPts val="1700"/>
              </a:spcBef>
              <a:spcAft>
                <a:spcPts val="0"/>
              </a:spcAft>
              <a:buClr>
                <a:srgbClr val="000000"/>
              </a:buClr>
              <a:buSzPts val="800"/>
              <a:buChar char="•"/>
              <a:defRPr/>
            </a:lvl8pPr>
            <a:lvl9pPr marL="4115006" lvl="8" indent="-279414" algn="l">
              <a:lnSpc>
                <a:spcPct val="90000"/>
              </a:lnSpc>
              <a:spcBef>
                <a:spcPts val="1700"/>
              </a:spcBef>
              <a:spcAft>
                <a:spcPts val="0"/>
              </a:spcAft>
              <a:buClr>
                <a:srgbClr val="000000"/>
              </a:buClr>
              <a:buSzPts val="800"/>
              <a:buChar char="•"/>
              <a:defRPr/>
            </a:lvl9pPr>
          </a:lstStyle>
          <a:p>
            <a:endParaRPr dirty="0"/>
          </a:p>
        </p:txBody>
      </p:sp>
    </p:spTree>
    <p:extLst>
      <p:ext uri="{BB962C8B-B14F-4D97-AF65-F5344CB8AC3E}">
        <p14:creationId xmlns:p14="http://schemas.microsoft.com/office/powerpoint/2010/main" val="295046538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matchingName="Title, Bullets &amp; Photo" preserve="1" userDrawn="1">
  <p:cSld name="Title, Bullets &amp; Photo">
    <p:bg>
      <p:bgPr>
        <a:blipFill dpi="0" rotWithShape="1">
          <a:blip r:embed="rId2">
            <a:lum/>
          </a:blip>
          <a:srcRect/>
          <a:stretch>
            <a:fillRect/>
          </a:stretch>
        </a:blipFill>
        <a:effectLst/>
      </p:bgPr>
    </p:bg>
    <p:spTree>
      <p:nvGrpSpPr>
        <p:cNvPr id="1" name="Shape 139"/>
        <p:cNvGrpSpPr/>
        <p:nvPr/>
      </p:nvGrpSpPr>
      <p:grpSpPr>
        <a:xfrm>
          <a:off x="0" y="0"/>
          <a:ext cx="0" cy="0"/>
          <a:chOff x="0" y="0"/>
          <a:chExt cx="0" cy="0"/>
        </a:xfrm>
      </p:grpSpPr>
      <p:sp>
        <p:nvSpPr>
          <p:cNvPr id="140" name="Google Shape;140;p32"/>
          <p:cNvSpPr txBox="1">
            <a:spLocks noGrp="1"/>
          </p:cNvSpPr>
          <p:nvPr>
            <p:ph type="body" idx="1"/>
          </p:nvPr>
        </p:nvSpPr>
        <p:spPr>
          <a:xfrm>
            <a:off x="438151" y="1242648"/>
            <a:ext cx="3681413" cy="350542"/>
          </a:xfrm>
          <a:prstGeom prst="rect">
            <a:avLst/>
          </a:prstGeom>
          <a:noFill/>
          <a:ln>
            <a:noFill/>
          </a:ln>
        </p:spPr>
        <p:txBody>
          <a:bodyPr spcFirstLastPara="1" wrap="square" lIns="17150" tIns="17150" rIns="17150" bIns="17150" anchor="t" anchorCtr="0">
            <a:normAutofit/>
          </a:bodyPr>
          <a:lstStyle>
            <a:lvl1pPr marL="0" lvl="0" indent="0" algn="l">
              <a:lnSpc>
                <a:spcPct val="100000"/>
              </a:lnSpc>
              <a:spcBef>
                <a:spcPts val="0"/>
              </a:spcBef>
              <a:spcAft>
                <a:spcPts val="0"/>
              </a:spcAft>
              <a:buClr>
                <a:srgbClr val="0091B3"/>
              </a:buClr>
              <a:buSzPts val="2100"/>
              <a:buFont typeface="Helvetica Neue"/>
              <a:buNone/>
              <a:defRPr sz="1800" b="1">
                <a:solidFill>
                  <a:srgbClr val="0091B3"/>
                </a:solidFill>
                <a:latin typeface="Gotham HTF" pitchFamily="50" charset="0"/>
              </a:defRPr>
            </a:lvl1pPr>
            <a:lvl2pPr marL="914446" lvl="1" indent="-279414" algn="l">
              <a:lnSpc>
                <a:spcPct val="90000"/>
              </a:lnSpc>
              <a:spcBef>
                <a:spcPts val="1700"/>
              </a:spcBef>
              <a:spcAft>
                <a:spcPts val="0"/>
              </a:spcAft>
              <a:buClr>
                <a:srgbClr val="000000"/>
              </a:buClr>
              <a:buSzPts val="800"/>
              <a:buChar char="•"/>
              <a:defRPr/>
            </a:lvl2pPr>
            <a:lvl3pPr marL="1371668" lvl="2" indent="-279414" algn="l">
              <a:lnSpc>
                <a:spcPct val="90000"/>
              </a:lnSpc>
              <a:spcBef>
                <a:spcPts val="1700"/>
              </a:spcBef>
              <a:spcAft>
                <a:spcPts val="0"/>
              </a:spcAft>
              <a:buClr>
                <a:srgbClr val="000000"/>
              </a:buClr>
              <a:buSzPts val="800"/>
              <a:buChar char="•"/>
              <a:defRPr/>
            </a:lvl3pPr>
            <a:lvl4pPr marL="1828892" lvl="3" indent="-279414" algn="l">
              <a:lnSpc>
                <a:spcPct val="90000"/>
              </a:lnSpc>
              <a:spcBef>
                <a:spcPts val="1700"/>
              </a:spcBef>
              <a:spcAft>
                <a:spcPts val="0"/>
              </a:spcAft>
              <a:buClr>
                <a:srgbClr val="000000"/>
              </a:buClr>
              <a:buSzPts val="800"/>
              <a:buChar char="•"/>
              <a:defRPr/>
            </a:lvl4pPr>
            <a:lvl5pPr marL="2286114" lvl="4" indent="-279414" algn="l">
              <a:lnSpc>
                <a:spcPct val="90000"/>
              </a:lnSpc>
              <a:spcBef>
                <a:spcPts val="1700"/>
              </a:spcBef>
              <a:spcAft>
                <a:spcPts val="0"/>
              </a:spcAft>
              <a:buClr>
                <a:srgbClr val="000000"/>
              </a:buClr>
              <a:buSzPts val="800"/>
              <a:buChar char="•"/>
              <a:defRPr/>
            </a:lvl5pPr>
            <a:lvl6pPr marL="2743337" lvl="5" indent="-279414" algn="l">
              <a:lnSpc>
                <a:spcPct val="90000"/>
              </a:lnSpc>
              <a:spcBef>
                <a:spcPts val="1700"/>
              </a:spcBef>
              <a:spcAft>
                <a:spcPts val="0"/>
              </a:spcAft>
              <a:buClr>
                <a:srgbClr val="000000"/>
              </a:buClr>
              <a:buSzPts val="800"/>
              <a:buChar char="•"/>
              <a:defRPr/>
            </a:lvl6pPr>
            <a:lvl7pPr marL="3200560" lvl="6" indent="-279414" algn="l">
              <a:lnSpc>
                <a:spcPct val="90000"/>
              </a:lnSpc>
              <a:spcBef>
                <a:spcPts val="1700"/>
              </a:spcBef>
              <a:spcAft>
                <a:spcPts val="0"/>
              </a:spcAft>
              <a:buClr>
                <a:srgbClr val="000000"/>
              </a:buClr>
              <a:buSzPts val="800"/>
              <a:buChar char="•"/>
              <a:defRPr/>
            </a:lvl7pPr>
            <a:lvl8pPr marL="3657783" lvl="7" indent="-279414" algn="l">
              <a:lnSpc>
                <a:spcPct val="90000"/>
              </a:lnSpc>
              <a:spcBef>
                <a:spcPts val="1700"/>
              </a:spcBef>
              <a:spcAft>
                <a:spcPts val="0"/>
              </a:spcAft>
              <a:buClr>
                <a:srgbClr val="000000"/>
              </a:buClr>
              <a:buSzPts val="800"/>
              <a:buChar char="•"/>
              <a:defRPr/>
            </a:lvl8pPr>
            <a:lvl9pPr marL="4115006" lvl="8" indent="-279414" algn="l">
              <a:lnSpc>
                <a:spcPct val="90000"/>
              </a:lnSpc>
              <a:spcBef>
                <a:spcPts val="1700"/>
              </a:spcBef>
              <a:spcAft>
                <a:spcPts val="0"/>
              </a:spcAft>
              <a:buClr>
                <a:srgbClr val="000000"/>
              </a:buClr>
              <a:buSzPts val="800"/>
              <a:buChar char="•"/>
              <a:defRPr/>
            </a:lvl9pPr>
          </a:lstStyle>
          <a:p>
            <a:endParaRPr dirty="0"/>
          </a:p>
        </p:txBody>
      </p:sp>
      <p:sp>
        <p:nvSpPr>
          <p:cNvPr id="141" name="Google Shape;141;p32"/>
          <p:cNvSpPr txBox="1">
            <a:spLocks noGrp="1"/>
          </p:cNvSpPr>
          <p:nvPr>
            <p:ph type="body" idx="2"/>
          </p:nvPr>
        </p:nvSpPr>
        <p:spPr>
          <a:xfrm>
            <a:off x="438151" y="1593190"/>
            <a:ext cx="3681413" cy="3096236"/>
          </a:xfrm>
          <a:prstGeom prst="rect">
            <a:avLst/>
          </a:prstGeom>
          <a:noFill/>
          <a:ln>
            <a:noFill/>
          </a:ln>
        </p:spPr>
        <p:txBody>
          <a:bodyPr spcFirstLastPara="1" wrap="square" lIns="19050" tIns="19050" rIns="19050" bIns="19050" anchor="t" anchorCtr="0">
            <a:normAutofit/>
          </a:bodyPr>
          <a:lstStyle>
            <a:lvl1pPr marL="457223" lvl="0" indent="-279414" algn="l">
              <a:lnSpc>
                <a:spcPct val="90000"/>
              </a:lnSpc>
              <a:spcBef>
                <a:spcPts val="1700"/>
              </a:spcBef>
              <a:spcAft>
                <a:spcPts val="0"/>
              </a:spcAft>
              <a:buClr>
                <a:schemeClr val="bg2"/>
              </a:buClr>
              <a:buSzPct val="100000"/>
              <a:buChar char="•"/>
              <a:defRPr sz="1200">
                <a:solidFill>
                  <a:schemeClr val="bg2"/>
                </a:solidFill>
                <a:latin typeface="Gotham HTF Medium" pitchFamily="50" charset="0"/>
              </a:defRPr>
            </a:lvl1pPr>
            <a:lvl2pPr marL="914446" lvl="1" indent="-279414" algn="l">
              <a:lnSpc>
                <a:spcPct val="90000"/>
              </a:lnSpc>
              <a:spcBef>
                <a:spcPts val="1700"/>
              </a:spcBef>
              <a:spcAft>
                <a:spcPts val="0"/>
              </a:spcAft>
              <a:buClr>
                <a:srgbClr val="000000"/>
              </a:buClr>
              <a:buSzPts val="800"/>
              <a:buChar char="•"/>
              <a:defRPr/>
            </a:lvl2pPr>
            <a:lvl3pPr marL="1371668" lvl="2" indent="-279414" algn="l">
              <a:lnSpc>
                <a:spcPct val="90000"/>
              </a:lnSpc>
              <a:spcBef>
                <a:spcPts val="1700"/>
              </a:spcBef>
              <a:spcAft>
                <a:spcPts val="0"/>
              </a:spcAft>
              <a:buClr>
                <a:srgbClr val="000000"/>
              </a:buClr>
              <a:buSzPts val="800"/>
              <a:buChar char="•"/>
              <a:defRPr/>
            </a:lvl3pPr>
            <a:lvl4pPr marL="1828892" lvl="3" indent="-279414" algn="l">
              <a:lnSpc>
                <a:spcPct val="90000"/>
              </a:lnSpc>
              <a:spcBef>
                <a:spcPts val="1700"/>
              </a:spcBef>
              <a:spcAft>
                <a:spcPts val="0"/>
              </a:spcAft>
              <a:buClr>
                <a:srgbClr val="000000"/>
              </a:buClr>
              <a:buSzPts val="800"/>
              <a:buChar char="•"/>
              <a:defRPr/>
            </a:lvl4pPr>
            <a:lvl5pPr marL="2286114" lvl="4" indent="-279414" algn="l">
              <a:lnSpc>
                <a:spcPct val="90000"/>
              </a:lnSpc>
              <a:spcBef>
                <a:spcPts val="1700"/>
              </a:spcBef>
              <a:spcAft>
                <a:spcPts val="0"/>
              </a:spcAft>
              <a:buClr>
                <a:srgbClr val="000000"/>
              </a:buClr>
              <a:buSzPts val="800"/>
              <a:buChar char="•"/>
              <a:defRPr/>
            </a:lvl5pPr>
            <a:lvl6pPr marL="2743337" lvl="5" indent="-279414" algn="l">
              <a:lnSpc>
                <a:spcPct val="90000"/>
              </a:lnSpc>
              <a:spcBef>
                <a:spcPts val="1700"/>
              </a:spcBef>
              <a:spcAft>
                <a:spcPts val="0"/>
              </a:spcAft>
              <a:buClr>
                <a:srgbClr val="000000"/>
              </a:buClr>
              <a:buSzPts val="800"/>
              <a:buChar char="•"/>
              <a:defRPr/>
            </a:lvl6pPr>
            <a:lvl7pPr marL="3200560" lvl="6" indent="-279414" algn="l">
              <a:lnSpc>
                <a:spcPct val="90000"/>
              </a:lnSpc>
              <a:spcBef>
                <a:spcPts val="1700"/>
              </a:spcBef>
              <a:spcAft>
                <a:spcPts val="0"/>
              </a:spcAft>
              <a:buClr>
                <a:srgbClr val="000000"/>
              </a:buClr>
              <a:buSzPts val="800"/>
              <a:buChar char="•"/>
              <a:defRPr/>
            </a:lvl7pPr>
            <a:lvl8pPr marL="3657783" lvl="7" indent="-279414" algn="l">
              <a:lnSpc>
                <a:spcPct val="90000"/>
              </a:lnSpc>
              <a:spcBef>
                <a:spcPts val="1700"/>
              </a:spcBef>
              <a:spcAft>
                <a:spcPts val="0"/>
              </a:spcAft>
              <a:buClr>
                <a:srgbClr val="000000"/>
              </a:buClr>
              <a:buSzPts val="800"/>
              <a:buChar char="•"/>
              <a:defRPr/>
            </a:lvl8pPr>
            <a:lvl9pPr marL="4115006" lvl="8" indent="-279414" algn="l">
              <a:lnSpc>
                <a:spcPct val="90000"/>
              </a:lnSpc>
              <a:spcBef>
                <a:spcPts val="1700"/>
              </a:spcBef>
              <a:spcAft>
                <a:spcPts val="0"/>
              </a:spcAft>
              <a:buClr>
                <a:srgbClr val="000000"/>
              </a:buClr>
              <a:buSzPts val="800"/>
              <a:buChar char="•"/>
              <a:defRPr/>
            </a:lvl9pPr>
          </a:lstStyle>
          <a:p>
            <a:endParaRPr dirty="0"/>
          </a:p>
        </p:txBody>
      </p:sp>
      <p:sp>
        <p:nvSpPr>
          <p:cNvPr id="142" name="Google Shape;142;p32"/>
          <p:cNvSpPr>
            <a:spLocks noGrp="1"/>
          </p:cNvSpPr>
          <p:nvPr>
            <p:ph type="pic" idx="3"/>
          </p:nvPr>
        </p:nvSpPr>
        <p:spPr>
          <a:xfrm>
            <a:off x="4572000" y="-152725"/>
            <a:ext cx="4572000" cy="5458437"/>
          </a:xfrm>
          <a:prstGeom prst="rect">
            <a:avLst/>
          </a:prstGeom>
          <a:noFill/>
          <a:ln>
            <a:noFill/>
          </a:ln>
        </p:spPr>
      </p:sp>
      <p:sp>
        <p:nvSpPr>
          <p:cNvPr id="7" name="Google Shape;129;p30">
            <a:extLst>
              <a:ext uri="{FF2B5EF4-FFF2-40B4-BE49-F238E27FC236}">
                <a16:creationId xmlns:a16="http://schemas.microsoft.com/office/drawing/2014/main" id="{DD45F10D-F1A2-4093-9570-BDD319F48B6B}"/>
              </a:ext>
            </a:extLst>
          </p:cNvPr>
          <p:cNvSpPr txBox="1">
            <a:spLocks noGrp="1"/>
          </p:cNvSpPr>
          <p:nvPr>
            <p:ph type="title"/>
          </p:nvPr>
        </p:nvSpPr>
        <p:spPr>
          <a:xfrm>
            <a:off x="438151" y="438352"/>
            <a:ext cx="3681413" cy="733223"/>
          </a:xfrm>
          <a:prstGeom prst="rect">
            <a:avLst/>
          </a:prstGeom>
          <a:noFill/>
          <a:ln>
            <a:noFill/>
          </a:ln>
        </p:spPr>
        <p:txBody>
          <a:bodyPr spcFirstLastPara="1" wrap="square" lIns="19050" tIns="19050" rIns="19050" bIns="19050" anchor="t" anchorCtr="0">
            <a:normAutofit/>
          </a:bodyPr>
          <a:lstStyle>
            <a:lvl1pPr lvl="0" algn="l">
              <a:lnSpc>
                <a:spcPct val="80000"/>
              </a:lnSpc>
              <a:spcBef>
                <a:spcPts val="0"/>
              </a:spcBef>
              <a:spcAft>
                <a:spcPts val="0"/>
              </a:spcAft>
              <a:buClr>
                <a:srgbClr val="000000"/>
              </a:buClr>
              <a:buSzPts val="700"/>
              <a:buNone/>
              <a:defRPr>
                <a:latin typeface="Gotham HTF" pitchFamily="50" charset="0"/>
              </a:defRPr>
            </a:lvl1pPr>
            <a:lvl2pPr lvl="1" algn="ctr">
              <a:lnSpc>
                <a:spcPct val="80000"/>
              </a:lnSpc>
              <a:spcBef>
                <a:spcPts val="0"/>
              </a:spcBef>
              <a:spcAft>
                <a:spcPts val="0"/>
              </a:spcAft>
              <a:buClr>
                <a:srgbClr val="000000"/>
              </a:buClr>
              <a:buSzPts val="700"/>
              <a:buNone/>
              <a:defRPr/>
            </a:lvl2pPr>
            <a:lvl3pPr lvl="2" algn="ctr">
              <a:lnSpc>
                <a:spcPct val="80000"/>
              </a:lnSpc>
              <a:spcBef>
                <a:spcPts val="0"/>
              </a:spcBef>
              <a:spcAft>
                <a:spcPts val="0"/>
              </a:spcAft>
              <a:buClr>
                <a:srgbClr val="000000"/>
              </a:buClr>
              <a:buSzPts val="700"/>
              <a:buNone/>
              <a:defRPr/>
            </a:lvl3pPr>
            <a:lvl4pPr lvl="3" algn="ctr">
              <a:lnSpc>
                <a:spcPct val="80000"/>
              </a:lnSpc>
              <a:spcBef>
                <a:spcPts val="0"/>
              </a:spcBef>
              <a:spcAft>
                <a:spcPts val="0"/>
              </a:spcAft>
              <a:buClr>
                <a:srgbClr val="000000"/>
              </a:buClr>
              <a:buSzPts val="700"/>
              <a:buNone/>
              <a:defRPr/>
            </a:lvl4pPr>
            <a:lvl5pPr lvl="4" algn="ctr">
              <a:lnSpc>
                <a:spcPct val="80000"/>
              </a:lnSpc>
              <a:spcBef>
                <a:spcPts val="0"/>
              </a:spcBef>
              <a:spcAft>
                <a:spcPts val="0"/>
              </a:spcAft>
              <a:buClr>
                <a:srgbClr val="000000"/>
              </a:buClr>
              <a:buSzPts val="700"/>
              <a:buNone/>
              <a:defRPr/>
            </a:lvl5pPr>
            <a:lvl6pPr lvl="5" algn="ctr">
              <a:lnSpc>
                <a:spcPct val="80000"/>
              </a:lnSpc>
              <a:spcBef>
                <a:spcPts val="0"/>
              </a:spcBef>
              <a:spcAft>
                <a:spcPts val="0"/>
              </a:spcAft>
              <a:buClr>
                <a:srgbClr val="000000"/>
              </a:buClr>
              <a:buSzPts val="700"/>
              <a:buNone/>
              <a:defRPr/>
            </a:lvl6pPr>
            <a:lvl7pPr lvl="6" algn="ctr">
              <a:lnSpc>
                <a:spcPct val="80000"/>
              </a:lnSpc>
              <a:spcBef>
                <a:spcPts val="0"/>
              </a:spcBef>
              <a:spcAft>
                <a:spcPts val="0"/>
              </a:spcAft>
              <a:buClr>
                <a:srgbClr val="000000"/>
              </a:buClr>
              <a:buSzPts val="700"/>
              <a:buNone/>
              <a:defRPr/>
            </a:lvl7pPr>
            <a:lvl8pPr lvl="7" algn="ctr">
              <a:lnSpc>
                <a:spcPct val="80000"/>
              </a:lnSpc>
              <a:spcBef>
                <a:spcPts val="0"/>
              </a:spcBef>
              <a:spcAft>
                <a:spcPts val="0"/>
              </a:spcAft>
              <a:buClr>
                <a:srgbClr val="000000"/>
              </a:buClr>
              <a:buSzPts val="700"/>
              <a:buNone/>
              <a:defRPr/>
            </a:lvl8pPr>
            <a:lvl9pPr lvl="8" algn="ctr">
              <a:lnSpc>
                <a:spcPct val="80000"/>
              </a:lnSpc>
              <a:spcBef>
                <a:spcPts val="0"/>
              </a:spcBef>
              <a:spcAft>
                <a:spcPts val="0"/>
              </a:spcAft>
              <a:buClr>
                <a:srgbClr val="000000"/>
              </a:buClr>
              <a:buSzPts val="700"/>
              <a:buNone/>
              <a:defRPr/>
            </a:lvl9pPr>
          </a:lstStyle>
          <a:p>
            <a:endParaRPr dirty="0"/>
          </a:p>
        </p:txBody>
      </p:sp>
    </p:spTree>
    <p:extLst>
      <p:ext uri="{BB962C8B-B14F-4D97-AF65-F5344CB8AC3E}">
        <p14:creationId xmlns:p14="http://schemas.microsoft.com/office/powerpoint/2010/main" val="252296359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matchingName="Title &amp; Photo Alt" preserve="1">
  <p:cSld name="Title &amp; Photo Alt">
    <p:bg>
      <p:bgPr>
        <a:blipFill dpi="0" rotWithShape="1">
          <a:blip r:embed="rId2">
            <a:lum/>
          </a:blip>
          <a:srcRect/>
          <a:stretch>
            <a:fillRect/>
          </a:stretch>
        </a:blipFill>
        <a:effectLst/>
      </p:bgPr>
    </p:bg>
    <p:spTree>
      <p:nvGrpSpPr>
        <p:cNvPr id="1" name="Shape 145"/>
        <p:cNvGrpSpPr/>
        <p:nvPr/>
      </p:nvGrpSpPr>
      <p:grpSpPr>
        <a:xfrm>
          <a:off x="0" y="0"/>
          <a:ext cx="0" cy="0"/>
          <a:chOff x="0" y="0"/>
          <a:chExt cx="0" cy="0"/>
        </a:xfrm>
      </p:grpSpPr>
      <p:sp>
        <p:nvSpPr>
          <p:cNvPr id="146" name="Google Shape;146;p33"/>
          <p:cNvSpPr>
            <a:spLocks noGrp="1"/>
          </p:cNvSpPr>
          <p:nvPr>
            <p:ph type="pic" idx="2"/>
          </p:nvPr>
        </p:nvSpPr>
        <p:spPr>
          <a:xfrm>
            <a:off x="4119564" y="-1"/>
            <a:ext cx="5024437" cy="5143501"/>
          </a:xfrm>
          <a:prstGeom prst="rect">
            <a:avLst/>
          </a:prstGeom>
          <a:noFill/>
          <a:ln>
            <a:noFill/>
          </a:ln>
        </p:spPr>
      </p:sp>
      <p:sp>
        <p:nvSpPr>
          <p:cNvPr id="147" name="Google Shape;147;p33"/>
          <p:cNvSpPr txBox="1">
            <a:spLocks noGrp="1"/>
          </p:cNvSpPr>
          <p:nvPr>
            <p:ph type="title"/>
          </p:nvPr>
        </p:nvSpPr>
        <p:spPr>
          <a:xfrm>
            <a:off x="452438" y="476250"/>
            <a:ext cx="3667125" cy="2205852"/>
          </a:xfrm>
          <a:prstGeom prst="rect">
            <a:avLst/>
          </a:prstGeom>
          <a:noFill/>
          <a:ln>
            <a:noFill/>
          </a:ln>
        </p:spPr>
        <p:txBody>
          <a:bodyPr spcFirstLastPara="1" wrap="square" lIns="19050" tIns="19050" rIns="19050" bIns="19050" anchor="b" anchorCtr="0">
            <a:normAutofit/>
          </a:bodyPr>
          <a:lstStyle>
            <a:lvl1pPr lvl="0" algn="l">
              <a:lnSpc>
                <a:spcPct val="80000"/>
              </a:lnSpc>
              <a:spcBef>
                <a:spcPts val="0"/>
              </a:spcBef>
              <a:spcAft>
                <a:spcPts val="0"/>
              </a:spcAft>
              <a:buClr>
                <a:srgbClr val="000000"/>
              </a:buClr>
              <a:buSzPts val="3200"/>
              <a:buFont typeface="Helvetica Neue"/>
              <a:buNone/>
              <a:defRPr sz="3200">
                <a:latin typeface="Gotham HTF" pitchFamily="50" charset="0"/>
              </a:defRPr>
            </a:lvl1pPr>
            <a:lvl2pPr lvl="1" algn="ctr">
              <a:lnSpc>
                <a:spcPct val="80000"/>
              </a:lnSpc>
              <a:spcBef>
                <a:spcPts val="0"/>
              </a:spcBef>
              <a:spcAft>
                <a:spcPts val="0"/>
              </a:spcAft>
              <a:buClr>
                <a:srgbClr val="000000"/>
              </a:buClr>
              <a:buSzPts val="700"/>
              <a:buNone/>
              <a:defRPr/>
            </a:lvl2pPr>
            <a:lvl3pPr lvl="2" algn="ctr">
              <a:lnSpc>
                <a:spcPct val="80000"/>
              </a:lnSpc>
              <a:spcBef>
                <a:spcPts val="0"/>
              </a:spcBef>
              <a:spcAft>
                <a:spcPts val="0"/>
              </a:spcAft>
              <a:buClr>
                <a:srgbClr val="000000"/>
              </a:buClr>
              <a:buSzPts val="700"/>
              <a:buNone/>
              <a:defRPr/>
            </a:lvl3pPr>
            <a:lvl4pPr lvl="3" algn="ctr">
              <a:lnSpc>
                <a:spcPct val="80000"/>
              </a:lnSpc>
              <a:spcBef>
                <a:spcPts val="0"/>
              </a:spcBef>
              <a:spcAft>
                <a:spcPts val="0"/>
              </a:spcAft>
              <a:buClr>
                <a:srgbClr val="000000"/>
              </a:buClr>
              <a:buSzPts val="700"/>
              <a:buNone/>
              <a:defRPr/>
            </a:lvl4pPr>
            <a:lvl5pPr lvl="4" algn="ctr">
              <a:lnSpc>
                <a:spcPct val="80000"/>
              </a:lnSpc>
              <a:spcBef>
                <a:spcPts val="0"/>
              </a:spcBef>
              <a:spcAft>
                <a:spcPts val="0"/>
              </a:spcAft>
              <a:buClr>
                <a:srgbClr val="000000"/>
              </a:buClr>
              <a:buSzPts val="700"/>
              <a:buNone/>
              <a:defRPr/>
            </a:lvl5pPr>
            <a:lvl6pPr lvl="5" algn="ctr">
              <a:lnSpc>
                <a:spcPct val="80000"/>
              </a:lnSpc>
              <a:spcBef>
                <a:spcPts val="0"/>
              </a:spcBef>
              <a:spcAft>
                <a:spcPts val="0"/>
              </a:spcAft>
              <a:buClr>
                <a:srgbClr val="000000"/>
              </a:buClr>
              <a:buSzPts val="700"/>
              <a:buNone/>
              <a:defRPr/>
            </a:lvl6pPr>
            <a:lvl7pPr lvl="6" algn="ctr">
              <a:lnSpc>
                <a:spcPct val="80000"/>
              </a:lnSpc>
              <a:spcBef>
                <a:spcPts val="0"/>
              </a:spcBef>
              <a:spcAft>
                <a:spcPts val="0"/>
              </a:spcAft>
              <a:buClr>
                <a:srgbClr val="000000"/>
              </a:buClr>
              <a:buSzPts val="700"/>
              <a:buNone/>
              <a:defRPr/>
            </a:lvl7pPr>
            <a:lvl8pPr lvl="7" algn="ctr">
              <a:lnSpc>
                <a:spcPct val="80000"/>
              </a:lnSpc>
              <a:spcBef>
                <a:spcPts val="0"/>
              </a:spcBef>
              <a:spcAft>
                <a:spcPts val="0"/>
              </a:spcAft>
              <a:buClr>
                <a:srgbClr val="000000"/>
              </a:buClr>
              <a:buSzPts val="700"/>
              <a:buNone/>
              <a:defRPr/>
            </a:lvl8pPr>
            <a:lvl9pPr lvl="8" algn="ctr">
              <a:lnSpc>
                <a:spcPct val="80000"/>
              </a:lnSpc>
              <a:spcBef>
                <a:spcPts val="0"/>
              </a:spcBef>
              <a:spcAft>
                <a:spcPts val="0"/>
              </a:spcAft>
              <a:buClr>
                <a:srgbClr val="000000"/>
              </a:buClr>
              <a:buSzPts val="700"/>
              <a:buNone/>
              <a:defRPr/>
            </a:lvl9pPr>
          </a:lstStyle>
          <a:p>
            <a:endParaRPr dirty="0"/>
          </a:p>
        </p:txBody>
      </p:sp>
      <p:sp>
        <p:nvSpPr>
          <p:cNvPr id="148" name="Google Shape;148;p33"/>
          <p:cNvSpPr txBox="1">
            <a:spLocks noGrp="1"/>
          </p:cNvSpPr>
          <p:nvPr>
            <p:ph type="body" idx="1"/>
          </p:nvPr>
        </p:nvSpPr>
        <p:spPr>
          <a:xfrm>
            <a:off x="452438" y="2750025"/>
            <a:ext cx="3667125" cy="1849448"/>
          </a:xfrm>
          <a:prstGeom prst="rect">
            <a:avLst/>
          </a:prstGeom>
          <a:noFill/>
          <a:ln>
            <a:noFill/>
          </a:ln>
        </p:spPr>
        <p:txBody>
          <a:bodyPr spcFirstLastPara="1" wrap="square" lIns="19050" tIns="19050" rIns="19050" bIns="19050" anchor="t" anchorCtr="0">
            <a:normAutofit/>
          </a:bodyPr>
          <a:lstStyle>
            <a:lvl1pPr marL="0" lvl="0" indent="0" algn="l">
              <a:lnSpc>
                <a:spcPct val="100000"/>
              </a:lnSpc>
              <a:spcBef>
                <a:spcPts val="0"/>
              </a:spcBef>
              <a:spcAft>
                <a:spcPts val="0"/>
              </a:spcAft>
              <a:buClr>
                <a:srgbClr val="000000"/>
              </a:buClr>
              <a:buSzPts val="2100"/>
              <a:buFont typeface="Helvetica Neue"/>
              <a:buNone/>
              <a:defRPr sz="2100" b="1">
                <a:solidFill>
                  <a:schemeClr val="bg2"/>
                </a:solidFill>
                <a:latin typeface="Gotham HTF" pitchFamily="50" charset="0"/>
              </a:defRPr>
            </a:lvl1pPr>
            <a:lvl2pPr marL="914446" lvl="1" indent="-228611" algn="l">
              <a:lnSpc>
                <a:spcPct val="100000"/>
              </a:lnSpc>
              <a:spcBef>
                <a:spcPts val="0"/>
              </a:spcBef>
              <a:spcAft>
                <a:spcPts val="0"/>
              </a:spcAft>
              <a:buClr>
                <a:srgbClr val="000000"/>
              </a:buClr>
              <a:buSzPts val="2100"/>
              <a:buFont typeface="Helvetica Neue"/>
              <a:buNone/>
              <a:defRPr sz="2100" b="1"/>
            </a:lvl2pPr>
            <a:lvl3pPr marL="1371668" lvl="2" indent="-228611" algn="l">
              <a:lnSpc>
                <a:spcPct val="100000"/>
              </a:lnSpc>
              <a:spcBef>
                <a:spcPts val="0"/>
              </a:spcBef>
              <a:spcAft>
                <a:spcPts val="0"/>
              </a:spcAft>
              <a:buClr>
                <a:srgbClr val="000000"/>
              </a:buClr>
              <a:buSzPts val="2100"/>
              <a:buFont typeface="Helvetica Neue"/>
              <a:buNone/>
              <a:defRPr sz="2100" b="1"/>
            </a:lvl3pPr>
            <a:lvl4pPr marL="1828892" lvl="3" indent="-228611" algn="l">
              <a:lnSpc>
                <a:spcPct val="100000"/>
              </a:lnSpc>
              <a:spcBef>
                <a:spcPts val="0"/>
              </a:spcBef>
              <a:spcAft>
                <a:spcPts val="0"/>
              </a:spcAft>
              <a:buClr>
                <a:srgbClr val="000000"/>
              </a:buClr>
              <a:buSzPts val="2100"/>
              <a:buFont typeface="Helvetica Neue"/>
              <a:buNone/>
              <a:defRPr sz="2100" b="1"/>
            </a:lvl4pPr>
            <a:lvl5pPr marL="2286114" lvl="4" indent="-228611" algn="l">
              <a:lnSpc>
                <a:spcPct val="100000"/>
              </a:lnSpc>
              <a:spcBef>
                <a:spcPts val="0"/>
              </a:spcBef>
              <a:spcAft>
                <a:spcPts val="0"/>
              </a:spcAft>
              <a:buClr>
                <a:srgbClr val="000000"/>
              </a:buClr>
              <a:buSzPts val="2100"/>
              <a:buFont typeface="Helvetica Neue"/>
              <a:buNone/>
              <a:defRPr sz="2100" b="1"/>
            </a:lvl5pPr>
            <a:lvl6pPr marL="2743337" lvl="5" indent="-279414" algn="l">
              <a:lnSpc>
                <a:spcPct val="90000"/>
              </a:lnSpc>
              <a:spcBef>
                <a:spcPts val="1700"/>
              </a:spcBef>
              <a:spcAft>
                <a:spcPts val="0"/>
              </a:spcAft>
              <a:buClr>
                <a:srgbClr val="000000"/>
              </a:buClr>
              <a:buSzPts val="800"/>
              <a:buChar char="•"/>
              <a:defRPr/>
            </a:lvl6pPr>
            <a:lvl7pPr marL="3200560" lvl="6" indent="-279414" algn="l">
              <a:lnSpc>
                <a:spcPct val="90000"/>
              </a:lnSpc>
              <a:spcBef>
                <a:spcPts val="1700"/>
              </a:spcBef>
              <a:spcAft>
                <a:spcPts val="0"/>
              </a:spcAft>
              <a:buClr>
                <a:srgbClr val="000000"/>
              </a:buClr>
              <a:buSzPts val="800"/>
              <a:buChar char="•"/>
              <a:defRPr/>
            </a:lvl7pPr>
            <a:lvl8pPr marL="3657783" lvl="7" indent="-279414" algn="l">
              <a:lnSpc>
                <a:spcPct val="90000"/>
              </a:lnSpc>
              <a:spcBef>
                <a:spcPts val="1700"/>
              </a:spcBef>
              <a:spcAft>
                <a:spcPts val="0"/>
              </a:spcAft>
              <a:buClr>
                <a:srgbClr val="000000"/>
              </a:buClr>
              <a:buSzPts val="800"/>
              <a:buChar char="•"/>
              <a:defRPr/>
            </a:lvl8pPr>
            <a:lvl9pPr marL="4115006" lvl="8" indent="-279414" algn="l">
              <a:lnSpc>
                <a:spcPct val="90000"/>
              </a:lnSpc>
              <a:spcBef>
                <a:spcPts val="1700"/>
              </a:spcBef>
              <a:spcAft>
                <a:spcPts val="0"/>
              </a:spcAft>
              <a:buClr>
                <a:srgbClr val="000000"/>
              </a:buClr>
              <a:buSzPts val="800"/>
              <a:buChar char="•"/>
              <a:defRPr/>
            </a:lvl9pPr>
          </a:lstStyle>
          <a:p>
            <a:endParaRPr dirty="0"/>
          </a:p>
        </p:txBody>
      </p:sp>
    </p:spTree>
    <p:extLst>
      <p:ext uri="{BB962C8B-B14F-4D97-AF65-F5344CB8AC3E}">
        <p14:creationId xmlns:p14="http://schemas.microsoft.com/office/powerpoint/2010/main" val="126868042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matchingName="Photo copy 13" preserve="1" userDrawn="1">
  <p:cSld name="Photo copy 13">
    <p:bg>
      <p:bgPr>
        <a:blipFill dpi="0" rotWithShape="1">
          <a:blip r:embed="rId2">
            <a:lum/>
          </a:blip>
          <a:srcRect/>
          <a:stretch>
            <a:fillRect/>
          </a:stretch>
        </a:blipFill>
        <a:effectLst/>
      </p:bgPr>
    </p:bg>
    <p:spTree>
      <p:nvGrpSpPr>
        <p:cNvPr id="1" name="Shape 65"/>
        <p:cNvGrpSpPr/>
        <p:nvPr/>
      </p:nvGrpSpPr>
      <p:grpSpPr>
        <a:xfrm>
          <a:off x="0" y="0"/>
          <a:ext cx="0" cy="0"/>
          <a:chOff x="0" y="0"/>
          <a:chExt cx="0" cy="0"/>
        </a:xfrm>
      </p:grpSpPr>
      <p:sp>
        <p:nvSpPr>
          <p:cNvPr id="66" name="Google Shape;66;p17"/>
          <p:cNvSpPr>
            <a:spLocks noGrp="1"/>
          </p:cNvSpPr>
          <p:nvPr>
            <p:ph type="pic" idx="2"/>
          </p:nvPr>
        </p:nvSpPr>
        <p:spPr>
          <a:xfrm>
            <a:off x="-1343586" y="456040"/>
            <a:ext cx="5982338" cy="4027310"/>
          </a:xfrm>
          <a:prstGeom prst="rect">
            <a:avLst/>
          </a:prstGeom>
          <a:noFill/>
          <a:ln>
            <a:noFill/>
          </a:ln>
        </p:spPr>
      </p:sp>
      <p:sp>
        <p:nvSpPr>
          <p:cNvPr id="70" name="Google Shape;70;p17"/>
          <p:cNvSpPr txBox="1">
            <a:spLocks noGrp="1"/>
          </p:cNvSpPr>
          <p:nvPr>
            <p:ph type="sldNum" idx="12"/>
          </p:nvPr>
        </p:nvSpPr>
        <p:spPr>
          <a:xfrm>
            <a:off x="4500563" y="4791935"/>
            <a:ext cx="138189" cy="253916"/>
          </a:xfrm>
          <a:prstGeom prst="rect">
            <a:avLst/>
          </a:prstGeom>
          <a:noFill/>
          <a:ln>
            <a:noFill/>
          </a:ln>
        </p:spPr>
        <p:txBody>
          <a:bodyPr spcFirstLastPara="1" wrap="square" lIns="19050" tIns="19050" rIns="19050" bIns="19050" anchor="b" anchorCtr="0">
            <a:spAutoFit/>
          </a:bodyPr>
          <a:lstStyle>
            <a:lvl1pPr marL="0" lvl="0" indent="0" algn="ctr">
              <a:lnSpc>
                <a:spcPct val="100000"/>
              </a:lnSpc>
              <a:spcBef>
                <a:spcPts val="0"/>
              </a:spcBef>
              <a:spcAft>
                <a:spcPts val="0"/>
              </a:spcAft>
              <a:buClr>
                <a:srgbClr val="FFFFFF"/>
              </a:buClr>
              <a:buSzPts val="700"/>
              <a:buFont typeface="Helvetica Neue"/>
              <a:buNone/>
              <a:defRPr sz="700">
                <a:solidFill>
                  <a:srgbClr val="FFFFFF"/>
                </a:solidFill>
              </a:defRPr>
            </a:lvl1pPr>
            <a:lvl2pPr marL="0" lvl="1" indent="0" algn="ctr">
              <a:lnSpc>
                <a:spcPct val="100000"/>
              </a:lnSpc>
              <a:spcBef>
                <a:spcPts val="0"/>
              </a:spcBef>
              <a:spcAft>
                <a:spcPts val="0"/>
              </a:spcAft>
              <a:buClr>
                <a:srgbClr val="FFFFFF"/>
              </a:buClr>
              <a:buSzPts val="700"/>
              <a:buFont typeface="Helvetica Neue"/>
              <a:buNone/>
              <a:defRPr sz="700">
                <a:solidFill>
                  <a:srgbClr val="FFFFFF"/>
                </a:solidFill>
              </a:defRPr>
            </a:lvl2pPr>
            <a:lvl3pPr marL="0" lvl="2" indent="0" algn="ctr">
              <a:lnSpc>
                <a:spcPct val="100000"/>
              </a:lnSpc>
              <a:spcBef>
                <a:spcPts val="0"/>
              </a:spcBef>
              <a:spcAft>
                <a:spcPts val="0"/>
              </a:spcAft>
              <a:buClr>
                <a:srgbClr val="FFFFFF"/>
              </a:buClr>
              <a:buSzPts val="700"/>
              <a:buFont typeface="Helvetica Neue"/>
              <a:buNone/>
              <a:defRPr sz="700">
                <a:solidFill>
                  <a:srgbClr val="FFFFFF"/>
                </a:solidFill>
              </a:defRPr>
            </a:lvl3pPr>
            <a:lvl4pPr marL="0" lvl="3" indent="0" algn="ctr">
              <a:lnSpc>
                <a:spcPct val="100000"/>
              </a:lnSpc>
              <a:spcBef>
                <a:spcPts val="0"/>
              </a:spcBef>
              <a:spcAft>
                <a:spcPts val="0"/>
              </a:spcAft>
              <a:buClr>
                <a:srgbClr val="FFFFFF"/>
              </a:buClr>
              <a:buSzPts val="700"/>
              <a:buFont typeface="Helvetica Neue"/>
              <a:buNone/>
              <a:defRPr sz="700">
                <a:solidFill>
                  <a:srgbClr val="FFFFFF"/>
                </a:solidFill>
              </a:defRPr>
            </a:lvl4pPr>
            <a:lvl5pPr marL="0" lvl="4" indent="0" algn="ctr">
              <a:lnSpc>
                <a:spcPct val="100000"/>
              </a:lnSpc>
              <a:spcBef>
                <a:spcPts val="0"/>
              </a:spcBef>
              <a:spcAft>
                <a:spcPts val="0"/>
              </a:spcAft>
              <a:buClr>
                <a:srgbClr val="FFFFFF"/>
              </a:buClr>
              <a:buSzPts val="700"/>
              <a:buFont typeface="Helvetica Neue"/>
              <a:buNone/>
              <a:defRPr sz="700">
                <a:solidFill>
                  <a:srgbClr val="FFFFFF"/>
                </a:solidFill>
              </a:defRPr>
            </a:lvl5pPr>
            <a:lvl6pPr marL="0" lvl="5" indent="0" algn="ctr">
              <a:lnSpc>
                <a:spcPct val="100000"/>
              </a:lnSpc>
              <a:spcBef>
                <a:spcPts val="0"/>
              </a:spcBef>
              <a:spcAft>
                <a:spcPts val="0"/>
              </a:spcAft>
              <a:buClr>
                <a:srgbClr val="FFFFFF"/>
              </a:buClr>
              <a:buSzPts val="700"/>
              <a:buFont typeface="Helvetica Neue"/>
              <a:buNone/>
              <a:defRPr sz="700">
                <a:solidFill>
                  <a:srgbClr val="FFFFFF"/>
                </a:solidFill>
              </a:defRPr>
            </a:lvl6pPr>
            <a:lvl7pPr marL="0" lvl="6" indent="0" algn="ctr">
              <a:lnSpc>
                <a:spcPct val="100000"/>
              </a:lnSpc>
              <a:spcBef>
                <a:spcPts val="0"/>
              </a:spcBef>
              <a:spcAft>
                <a:spcPts val="0"/>
              </a:spcAft>
              <a:buClr>
                <a:srgbClr val="FFFFFF"/>
              </a:buClr>
              <a:buSzPts val="700"/>
              <a:buFont typeface="Helvetica Neue"/>
              <a:buNone/>
              <a:defRPr sz="700">
                <a:solidFill>
                  <a:srgbClr val="FFFFFF"/>
                </a:solidFill>
              </a:defRPr>
            </a:lvl7pPr>
            <a:lvl8pPr marL="0" lvl="7" indent="0" algn="ctr">
              <a:lnSpc>
                <a:spcPct val="100000"/>
              </a:lnSpc>
              <a:spcBef>
                <a:spcPts val="0"/>
              </a:spcBef>
              <a:spcAft>
                <a:spcPts val="0"/>
              </a:spcAft>
              <a:buClr>
                <a:srgbClr val="FFFFFF"/>
              </a:buClr>
              <a:buSzPts val="700"/>
              <a:buFont typeface="Helvetica Neue"/>
              <a:buNone/>
              <a:defRPr sz="700">
                <a:solidFill>
                  <a:srgbClr val="FFFFFF"/>
                </a:solidFill>
              </a:defRPr>
            </a:lvl8pPr>
            <a:lvl9pPr marL="0" lvl="8" indent="0" algn="ctr">
              <a:lnSpc>
                <a:spcPct val="100000"/>
              </a:lnSpc>
              <a:spcBef>
                <a:spcPts val="0"/>
              </a:spcBef>
              <a:spcAft>
                <a:spcPts val="0"/>
              </a:spcAft>
              <a:buClr>
                <a:srgbClr val="FFFFFF"/>
              </a:buClr>
              <a:buSzPts val="700"/>
              <a:buFont typeface="Helvetica Neue"/>
              <a:buNone/>
              <a:defRPr sz="700">
                <a:solidFill>
                  <a:srgbClr val="FFFFFF"/>
                </a:solidFill>
              </a:defRPr>
            </a:lvl9pPr>
          </a:lstStyle>
          <a:p>
            <a:fld id="{00000000-1234-1234-1234-123412341234}" type="slidenum">
              <a:rPr lang="en" smtClean="0"/>
              <a:pPr/>
              <a:t>‹#›</a:t>
            </a:fld>
            <a:endParaRPr lang="en"/>
          </a:p>
        </p:txBody>
      </p:sp>
      <p:sp>
        <p:nvSpPr>
          <p:cNvPr id="9" name="Google Shape;140;p32">
            <a:extLst>
              <a:ext uri="{FF2B5EF4-FFF2-40B4-BE49-F238E27FC236}">
                <a16:creationId xmlns:a16="http://schemas.microsoft.com/office/drawing/2014/main" id="{3561E4FE-EA9F-4223-96D5-0F0B2D7EFA1E}"/>
              </a:ext>
            </a:extLst>
          </p:cNvPr>
          <p:cNvSpPr txBox="1">
            <a:spLocks noGrp="1"/>
          </p:cNvSpPr>
          <p:nvPr>
            <p:ph type="body" idx="1"/>
          </p:nvPr>
        </p:nvSpPr>
        <p:spPr>
          <a:xfrm>
            <a:off x="4865772" y="1242648"/>
            <a:ext cx="3681413" cy="350542"/>
          </a:xfrm>
          <a:prstGeom prst="rect">
            <a:avLst/>
          </a:prstGeom>
          <a:noFill/>
          <a:ln>
            <a:noFill/>
          </a:ln>
        </p:spPr>
        <p:txBody>
          <a:bodyPr spcFirstLastPara="1" wrap="square" lIns="17150" tIns="17150" rIns="17150" bIns="17150" anchor="t" anchorCtr="0">
            <a:normAutofit/>
          </a:bodyPr>
          <a:lstStyle>
            <a:lvl1pPr marL="0" lvl="0" indent="0" algn="l">
              <a:lnSpc>
                <a:spcPct val="100000"/>
              </a:lnSpc>
              <a:spcBef>
                <a:spcPts val="0"/>
              </a:spcBef>
              <a:spcAft>
                <a:spcPts val="0"/>
              </a:spcAft>
              <a:buClr>
                <a:srgbClr val="0091B3"/>
              </a:buClr>
              <a:buSzPts val="2100"/>
              <a:buFont typeface="Helvetica Neue"/>
              <a:buNone/>
              <a:defRPr sz="1800" b="1">
                <a:solidFill>
                  <a:srgbClr val="0091B3"/>
                </a:solidFill>
                <a:latin typeface="Gotham HTF" pitchFamily="50" charset="0"/>
              </a:defRPr>
            </a:lvl1pPr>
            <a:lvl2pPr marL="914446" lvl="1" indent="-279414" algn="l">
              <a:lnSpc>
                <a:spcPct val="90000"/>
              </a:lnSpc>
              <a:spcBef>
                <a:spcPts val="1700"/>
              </a:spcBef>
              <a:spcAft>
                <a:spcPts val="0"/>
              </a:spcAft>
              <a:buClr>
                <a:srgbClr val="000000"/>
              </a:buClr>
              <a:buSzPts val="800"/>
              <a:buChar char="•"/>
              <a:defRPr/>
            </a:lvl2pPr>
            <a:lvl3pPr marL="1371668" lvl="2" indent="-279414" algn="l">
              <a:lnSpc>
                <a:spcPct val="90000"/>
              </a:lnSpc>
              <a:spcBef>
                <a:spcPts val="1700"/>
              </a:spcBef>
              <a:spcAft>
                <a:spcPts val="0"/>
              </a:spcAft>
              <a:buClr>
                <a:srgbClr val="000000"/>
              </a:buClr>
              <a:buSzPts val="800"/>
              <a:buChar char="•"/>
              <a:defRPr/>
            </a:lvl3pPr>
            <a:lvl4pPr marL="1828892" lvl="3" indent="-279414" algn="l">
              <a:lnSpc>
                <a:spcPct val="90000"/>
              </a:lnSpc>
              <a:spcBef>
                <a:spcPts val="1700"/>
              </a:spcBef>
              <a:spcAft>
                <a:spcPts val="0"/>
              </a:spcAft>
              <a:buClr>
                <a:srgbClr val="000000"/>
              </a:buClr>
              <a:buSzPts val="800"/>
              <a:buChar char="•"/>
              <a:defRPr/>
            </a:lvl4pPr>
            <a:lvl5pPr marL="2286114" lvl="4" indent="-279414" algn="l">
              <a:lnSpc>
                <a:spcPct val="90000"/>
              </a:lnSpc>
              <a:spcBef>
                <a:spcPts val="1700"/>
              </a:spcBef>
              <a:spcAft>
                <a:spcPts val="0"/>
              </a:spcAft>
              <a:buClr>
                <a:srgbClr val="000000"/>
              </a:buClr>
              <a:buSzPts val="800"/>
              <a:buChar char="•"/>
              <a:defRPr/>
            </a:lvl5pPr>
            <a:lvl6pPr marL="2743337" lvl="5" indent="-279414" algn="l">
              <a:lnSpc>
                <a:spcPct val="90000"/>
              </a:lnSpc>
              <a:spcBef>
                <a:spcPts val="1700"/>
              </a:spcBef>
              <a:spcAft>
                <a:spcPts val="0"/>
              </a:spcAft>
              <a:buClr>
                <a:srgbClr val="000000"/>
              </a:buClr>
              <a:buSzPts val="800"/>
              <a:buChar char="•"/>
              <a:defRPr/>
            </a:lvl6pPr>
            <a:lvl7pPr marL="3200560" lvl="6" indent="-279414" algn="l">
              <a:lnSpc>
                <a:spcPct val="90000"/>
              </a:lnSpc>
              <a:spcBef>
                <a:spcPts val="1700"/>
              </a:spcBef>
              <a:spcAft>
                <a:spcPts val="0"/>
              </a:spcAft>
              <a:buClr>
                <a:srgbClr val="000000"/>
              </a:buClr>
              <a:buSzPts val="800"/>
              <a:buChar char="•"/>
              <a:defRPr/>
            </a:lvl7pPr>
            <a:lvl8pPr marL="3657783" lvl="7" indent="-279414" algn="l">
              <a:lnSpc>
                <a:spcPct val="90000"/>
              </a:lnSpc>
              <a:spcBef>
                <a:spcPts val="1700"/>
              </a:spcBef>
              <a:spcAft>
                <a:spcPts val="0"/>
              </a:spcAft>
              <a:buClr>
                <a:srgbClr val="000000"/>
              </a:buClr>
              <a:buSzPts val="800"/>
              <a:buChar char="•"/>
              <a:defRPr/>
            </a:lvl8pPr>
            <a:lvl9pPr marL="4115006" lvl="8" indent="-279414" algn="l">
              <a:lnSpc>
                <a:spcPct val="90000"/>
              </a:lnSpc>
              <a:spcBef>
                <a:spcPts val="1700"/>
              </a:spcBef>
              <a:spcAft>
                <a:spcPts val="0"/>
              </a:spcAft>
              <a:buClr>
                <a:srgbClr val="000000"/>
              </a:buClr>
              <a:buSzPts val="800"/>
              <a:buChar char="•"/>
              <a:defRPr/>
            </a:lvl9pPr>
          </a:lstStyle>
          <a:p>
            <a:endParaRPr dirty="0"/>
          </a:p>
        </p:txBody>
      </p:sp>
      <p:sp>
        <p:nvSpPr>
          <p:cNvPr id="10" name="Google Shape;141;p32">
            <a:extLst>
              <a:ext uri="{FF2B5EF4-FFF2-40B4-BE49-F238E27FC236}">
                <a16:creationId xmlns:a16="http://schemas.microsoft.com/office/drawing/2014/main" id="{5B5B8287-5636-4515-82E5-07D0DF42EC3C}"/>
              </a:ext>
            </a:extLst>
          </p:cNvPr>
          <p:cNvSpPr txBox="1">
            <a:spLocks noGrp="1"/>
          </p:cNvSpPr>
          <p:nvPr>
            <p:ph type="body" idx="13"/>
          </p:nvPr>
        </p:nvSpPr>
        <p:spPr>
          <a:xfrm>
            <a:off x="4865772" y="1593190"/>
            <a:ext cx="3681413" cy="3096236"/>
          </a:xfrm>
          <a:prstGeom prst="rect">
            <a:avLst/>
          </a:prstGeom>
          <a:noFill/>
          <a:ln>
            <a:noFill/>
          </a:ln>
        </p:spPr>
        <p:txBody>
          <a:bodyPr spcFirstLastPara="1" wrap="square" lIns="19050" tIns="19050" rIns="19050" bIns="19050" anchor="t" anchorCtr="0">
            <a:normAutofit/>
          </a:bodyPr>
          <a:lstStyle>
            <a:lvl1pPr marL="457223" lvl="0" indent="-279414" algn="l">
              <a:lnSpc>
                <a:spcPct val="90000"/>
              </a:lnSpc>
              <a:spcBef>
                <a:spcPts val="1700"/>
              </a:spcBef>
              <a:spcAft>
                <a:spcPts val="0"/>
              </a:spcAft>
              <a:buClr>
                <a:schemeClr val="bg2"/>
              </a:buClr>
              <a:buSzPct val="100000"/>
              <a:buChar char="•"/>
              <a:defRPr sz="1200">
                <a:solidFill>
                  <a:schemeClr val="bg2"/>
                </a:solidFill>
                <a:latin typeface="Gotham HTF Medium" pitchFamily="50" charset="0"/>
              </a:defRPr>
            </a:lvl1pPr>
            <a:lvl2pPr marL="914446" lvl="1" indent="-279414" algn="l">
              <a:lnSpc>
                <a:spcPct val="90000"/>
              </a:lnSpc>
              <a:spcBef>
                <a:spcPts val="1700"/>
              </a:spcBef>
              <a:spcAft>
                <a:spcPts val="0"/>
              </a:spcAft>
              <a:buClr>
                <a:srgbClr val="000000"/>
              </a:buClr>
              <a:buSzPts val="800"/>
              <a:buChar char="•"/>
              <a:defRPr/>
            </a:lvl2pPr>
            <a:lvl3pPr marL="1371668" lvl="2" indent="-279414" algn="l">
              <a:lnSpc>
                <a:spcPct val="90000"/>
              </a:lnSpc>
              <a:spcBef>
                <a:spcPts val="1700"/>
              </a:spcBef>
              <a:spcAft>
                <a:spcPts val="0"/>
              </a:spcAft>
              <a:buClr>
                <a:srgbClr val="000000"/>
              </a:buClr>
              <a:buSzPts val="800"/>
              <a:buChar char="•"/>
              <a:defRPr/>
            </a:lvl3pPr>
            <a:lvl4pPr marL="1828892" lvl="3" indent="-279414" algn="l">
              <a:lnSpc>
                <a:spcPct val="90000"/>
              </a:lnSpc>
              <a:spcBef>
                <a:spcPts val="1700"/>
              </a:spcBef>
              <a:spcAft>
                <a:spcPts val="0"/>
              </a:spcAft>
              <a:buClr>
                <a:srgbClr val="000000"/>
              </a:buClr>
              <a:buSzPts val="800"/>
              <a:buChar char="•"/>
              <a:defRPr/>
            </a:lvl4pPr>
            <a:lvl5pPr marL="2286114" lvl="4" indent="-279414" algn="l">
              <a:lnSpc>
                <a:spcPct val="90000"/>
              </a:lnSpc>
              <a:spcBef>
                <a:spcPts val="1700"/>
              </a:spcBef>
              <a:spcAft>
                <a:spcPts val="0"/>
              </a:spcAft>
              <a:buClr>
                <a:srgbClr val="000000"/>
              </a:buClr>
              <a:buSzPts val="800"/>
              <a:buChar char="•"/>
              <a:defRPr/>
            </a:lvl5pPr>
            <a:lvl6pPr marL="2743337" lvl="5" indent="-279414" algn="l">
              <a:lnSpc>
                <a:spcPct val="90000"/>
              </a:lnSpc>
              <a:spcBef>
                <a:spcPts val="1700"/>
              </a:spcBef>
              <a:spcAft>
                <a:spcPts val="0"/>
              </a:spcAft>
              <a:buClr>
                <a:srgbClr val="000000"/>
              </a:buClr>
              <a:buSzPts val="800"/>
              <a:buChar char="•"/>
              <a:defRPr/>
            </a:lvl6pPr>
            <a:lvl7pPr marL="3200560" lvl="6" indent="-279414" algn="l">
              <a:lnSpc>
                <a:spcPct val="90000"/>
              </a:lnSpc>
              <a:spcBef>
                <a:spcPts val="1700"/>
              </a:spcBef>
              <a:spcAft>
                <a:spcPts val="0"/>
              </a:spcAft>
              <a:buClr>
                <a:srgbClr val="000000"/>
              </a:buClr>
              <a:buSzPts val="800"/>
              <a:buChar char="•"/>
              <a:defRPr/>
            </a:lvl7pPr>
            <a:lvl8pPr marL="3657783" lvl="7" indent="-279414" algn="l">
              <a:lnSpc>
                <a:spcPct val="90000"/>
              </a:lnSpc>
              <a:spcBef>
                <a:spcPts val="1700"/>
              </a:spcBef>
              <a:spcAft>
                <a:spcPts val="0"/>
              </a:spcAft>
              <a:buClr>
                <a:srgbClr val="000000"/>
              </a:buClr>
              <a:buSzPts val="800"/>
              <a:buChar char="•"/>
              <a:defRPr/>
            </a:lvl8pPr>
            <a:lvl9pPr marL="4115006" lvl="8" indent="-279414" algn="l">
              <a:lnSpc>
                <a:spcPct val="90000"/>
              </a:lnSpc>
              <a:spcBef>
                <a:spcPts val="1700"/>
              </a:spcBef>
              <a:spcAft>
                <a:spcPts val="0"/>
              </a:spcAft>
              <a:buClr>
                <a:srgbClr val="000000"/>
              </a:buClr>
              <a:buSzPts val="800"/>
              <a:buChar char="•"/>
              <a:defRPr/>
            </a:lvl9pPr>
          </a:lstStyle>
          <a:p>
            <a:endParaRPr dirty="0"/>
          </a:p>
        </p:txBody>
      </p:sp>
      <p:sp>
        <p:nvSpPr>
          <p:cNvPr id="11" name="Google Shape;129;p30">
            <a:extLst>
              <a:ext uri="{FF2B5EF4-FFF2-40B4-BE49-F238E27FC236}">
                <a16:creationId xmlns:a16="http://schemas.microsoft.com/office/drawing/2014/main" id="{3225F0D1-02F5-4762-9EFE-50CE60DC73ED}"/>
              </a:ext>
            </a:extLst>
          </p:cNvPr>
          <p:cNvSpPr txBox="1">
            <a:spLocks noGrp="1"/>
          </p:cNvSpPr>
          <p:nvPr>
            <p:ph type="title"/>
          </p:nvPr>
        </p:nvSpPr>
        <p:spPr>
          <a:xfrm>
            <a:off x="4865772" y="438352"/>
            <a:ext cx="3681413" cy="733223"/>
          </a:xfrm>
          <a:prstGeom prst="rect">
            <a:avLst/>
          </a:prstGeom>
          <a:noFill/>
          <a:ln>
            <a:noFill/>
          </a:ln>
        </p:spPr>
        <p:txBody>
          <a:bodyPr spcFirstLastPara="1" wrap="square" lIns="19050" tIns="19050" rIns="19050" bIns="19050" anchor="t" anchorCtr="0">
            <a:normAutofit/>
          </a:bodyPr>
          <a:lstStyle>
            <a:lvl1pPr lvl="0" algn="l">
              <a:lnSpc>
                <a:spcPct val="80000"/>
              </a:lnSpc>
              <a:spcBef>
                <a:spcPts val="0"/>
              </a:spcBef>
              <a:spcAft>
                <a:spcPts val="0"/>
              </a:spcAft>
              <a:buClr>
                <a:srgbClr val="000000"/>
              </a:buClr>
              <a:buSzPts val="700"/>
              <a:buNone/>
              <a:defRPr>
                <a:latin typeface="Gotham HTF" pitchFamily="50" charset="0"/>
              </a:defRPr>
            </a:lvl1pPr>
            <a:lvl2pPr lvl="1" algn="ctr">
              <a:lnSpc>
                <a:spcPct val="80000"/>
              </a:lnSpc>
              <a:spcBef>
                <a:spcPts val="0"/>
              </a:spcBef>
              <a:spcAft>
                <a:spcPts val="0"/>
              </a:spcAft>
              <a:buClr>
                <a:srgbClr val="000000"/>
              </a:buClr>
              <a:buSzPts val="700"/>
              <a:buNone/>
              <a:defRPr/>
            </a:lvl2pPr>
            <a:lvl3pPr lvl="2" algn="ctr">
              <a:lnSpc>
                <a:spcPct val="80000"/>
              </a:lnSpc>
              <a:spcBef>
                <a:spcPts val="0"/>
              </a:spcBef>
              <a:spcAft>
                <a:spcPts val="0"/>
              </a:spcAft>
              <a:buClr>
                <a:srgbClr val="000000"/>
              </a:buClr>
              <a:buSzPts val="700"/>
              <a:buNone/>
              <a:defRPr/>
            </a:lvl3pPr>
            <a:lvl4pPr lvl="3" algn="ctr">
              <a:lnSpc>
                <a:spcPct val="80000"/>
              </a:lnSpc>
              <a:spcBef>
                <a:spcPts val="0"/>
              </a:spcBef>
              <a:spcAft>
                <a:spcPts val="0"/>
              </a:spcAft>
              <a:buClr>
                <a:srgbClr val="000000"/>
              </a:buClr>
              <a:buSzPts val="700"/>
              <a:buNone/>
              <a:defRPr/>
            </a:lvl4pPr>
            <a:lvl5pPr lvl="4" algn="ctr">
              <a:lnSpc>
                <a:spcPct val="80000"/>
              </a:lnSpc>
              <a:spcBef>
                <a:spcPts val="0"/>
              </a:spcBef>
              <a:spcAft>
                <a:spcPts val="0"/>
              </a:spcAft>
              <a:buClr>
                <a:srgbClr val="000000"/>
              </a:buClr>
              <a:buSzPts val="700"/>
              <a:buNone/>
              <a:defRPr/>
            </a:lvl5pPr>
            <a:lvl6pPr lvl="5" algn="ctr">
              <a:lnSpc>
                <a:spcPct val="80000"/>
              </a:lnSpc>
              <a:spcBef>
                <a:spcPts val="0"/>
              </a:spcBef>
              <a:spcAft>
                <a:spcPts val="0"/>
              </a:spcAft>
              <a:buClr>
                <a:srgbClr val="000000"/>
              </a:buClr>
              <a:buSzPts val="700"/>
              <a:buNone/>
              <a:defRPr/>
            </a:lvl6pPr>
            <a:lvl7pPr lvl="6" algn="ctr">
              <a:lnSpc>
                <a:spcPct val="80000"/>
              </a:lnSpc>
              <a:spcBef>
                <a:spcPts val="0"/>
              </a:spcBef>
              <a:spcAft>
                <a:spcPts val="0"/>
              </a:spcAft>
              <a:buClr>
                <a:srgbClr val="000000"/>
              </a:buClr>
              <a:buSzPts val="700"/>
              <a:buNone/>
              <a:defRPr/>
            </a:lvl7pPr>
            <a:lvl8pPr lvl="7" algn="ctr">
              <a:lnSpc>
                <a:spcPct val="80000"/>
              </a:lnSpc>
              <a:spcBef>
                <a:spcPts val="0"/>
              </a:spcBef>
              <a:spcAft>
                <a:spcPts val="0"/>
              </a:spcAft>
              <a:buClr>
                <a:srgbClr val="000000"/>
              </a:buClr>
              <a:buSzPts val="700"/>
              <a:buNone/>
              <a:defRPr/>
            </a:lvl8pPr>
            <a:lvl9pPr lvl="8" algn="ctr">
              <a:lnSpc>
                <a:spcPct val="80000"/>
              </a:lnSpc>
              <a:spcBef>
                <a:spcPts val="0"/>
              </a:spcBef>
              <a:spcAft>
                <a:spcPts val="0"/>
              </a:spcAft>
              <a:buClr>
                <a:srgbClr val="000000"/>
              </a:buClr>
              <a:buSzPts val="700"/>
              <a:buNone/>
              <a:defRPr/>
            </a:lvl9pPr>
          </a:lstStyle>
          <a:p>
            <a:endParaRPr dirty="0"/>
          </a:p>
        </p:txBody>
      </p:sp>
    </p:spTree>
    <p:extLst>
      <p:ext uri="{BB962C8B-B14F-4D97-AF65-F5344CB8AC3E}">
        <p14:creationId xmlns:p14="http://schemas.microsoft.com/office/powerpoint/2010/main" val="382419169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matchingName="Photo copy 3" preserve="1" userDrawn="1">
  <p:cSld name="Photo copy 3">
    <p:bg>
      <p:bgPr>
        <a:blipFill dpi="0" rotWithShape="1">
          <a:blip r:embed="rId2">
            <a:lum/>
          </a:blip>
          <a:srcRect/>
          <a:stretch>
            <a:fillRect/>
          </a:stretch>
        </a:blipFill>
        <a:effectLst/>
      </p:bgPr>
    </p:bg>
    <p:spTree>
      <p:nvGrpSpPr>
        <p:cNvPr id="1" name="Shape 93"/>
        <p:cNvGrpSpPr/>
        <p:nvPr/>
      </p:nvGrpSpPr>
      <p:grpSpPr>
        <a:xfrm>
          <a:off x="0" y="0"/>
          <a:ext cx="0" cy="0"/>
          <a:chOff x="0" y="0"/>
          <a:chExt cx="0" cy="0"/>
        </a:xfrm>
      </p:grpSpPr>
      <p:sp>
        <p:nvSpPr>
          <p:cNvPr id="96" name="Google Shape;96;p23"/>
          <p:cNvSpPr txBox="1">
            <a:spLocks noGrp="1"/>
          </p:cNvSpPr>
          <p:nvPr>
            <p:ph type="sldNum" idx="12"/>
          </p:nvPr>
        </p:nvSpPr>
        <p:spPr>
          <a:xfrm>
            <a:off x="4500563" y="4791935"/>
            <a:ext cx="138189" cy="253916"/>
          </a:xfrm>
          <a:prstGeom prst="rect">
            <a:avLst/>
          </a:prstGeom>
          <a:noFill/>
          <a:ln>
            <a:noFill/>
          </a:ln>
        </p:spPr>
        <p:txBody>
          <a:bodyPr spcFirstLastPara="1" wrap="square" lIns="19050" tIns="19050" rIns="19050" bIns="19050" anchor="b" anchorCtr="0">
            <a:spAutoFit/>
          </a:bodyPr>
          <a:lstStyle>
            <a:lvl1pPr marL="0" lvl="0" indent="0" algn="ctr">
              <a:lnSpc>
                <a:spcPct val="100000"/>
              </a:lnSpc>
              <a:spcBef>
                <a:spcPts val="0"/>
              </a:spcBef>
              <a:spcAft>
                <a:spcPts val="0"/>
              </a:spcAft>
              <a:buClr>
                <a:srgbClr val="FFFFFF"/>
              </a:buClr>
              <a:buSzPts val="700"/>
              <a:buFont typeface="Helvetica Neue"/>
              <a:buNone/>
              <a:defRPr sz="700">
                <a:solidFill>
                  <a:srgbClr val="FFFFFF"/>
                </a:solidFill>
              </a:defRPr>
            </a:lvl1pPr>
            <a:lvl2pPr marL="0" lvl="1" indent="0" algn="ctr">
              <a:lnSpc>
                <a:spcPct val="100000"/>
              </a:lnSpc>
              <a:spcBef>
                <a:spcPts val="0"/>
              </a:spcBef>
              <a:spcAft>
                <a:spcPts val="0"/>
              </a:spcAft>
              <a:buClr>
                <a:srgbClr val="FFFFFF"/>
              </a:buClr>
              <a:buSzPts val="700"/>
              <a:buFont typeface="Helvetica Neue"/>
              <a:buNone/>
              <a:defRPr sz="700">
                <a:solidFill>
                  <a:srgbClr val="FFFFFF"/>
                </a:solidFill>
              </a:defRPr>
            </a:lvl2pPr>
            <a:lvl3pPr marL="0" lvl="2" indent="0" algn="ctr">
              <a:lnSpc>
                <a:spcPct val="100000"/>
              </a:lnSpc>
              <a:spcBef>
                <a:spcPts val="0"/>
              </a:spcBef>
              <a:spcAft>
                <a:spcPts val="0"/>
              </a:spcAft>
              <a:buClr>
                <a:srgbClr val="FFFFFF"/>
              </a:buClr>
              <a:buSzPts val="700"/>
              <a:buFont typeface="Helvetica Neue"/>
              <a:buNone/>
              <a:defRPr sz="700">
                <a:solidFill>
                  <a:srgbClr val="FFFFFF"/>
                </a:solidFill>
              </a:defRPr>
            </a:lvl3pPr>
            <a:lvl4pPr marL="0" lvl="3" indent="0" algn="ctr">
              <a:lnSpc>
                <a:spcPct val="100000"/>
              </a:lnSpc>
              <a:spcBef>
                <a:spcPts val="0"/>
              </a:spcBef>
              <a:spcAft>
                <a:spcPts val="0"/>
              </a:spcAft>
              <a:buClr>
                <a:srgbClr val="FFFFFF"/>
              </a:buClr>
              <a:buSzPts val="700"/>
              <a:buFont typeface="Helvetica Neue"/>
              <a:buNone/>
              <a:defRPr sz="700">
                <a:solidFill>
                  <a:srgbClr val="FFFFFF"/>
                </a:solidFill>
              </a:defRPr>
            </a:lvl4pPr>
            <a:lvl5pPr marL="0" lvl="4" indent="0" algn="ctr">
              <a:lnSpc>
                <a:spcPct val="100000"/>
              </a:lnSpc>
              <a:spcBef>
                <a:spcPts val="0"/>
              </a:spcBef>
              <a:spcAft>
                <a:spcPts val="0"/>
              </a:spcAft>
              <a:buClr>
                <a:srgbClr val="FFFFFF"/>
              </a:buClr>
              <a:buSzPts val="700"/>
              <a:buFont typeface="Helvetica Neue"/>
              <a:buNone/>
              <a:defRPr sz="700">
                <a:solidFill>
                  <a:srgbClr val="FFFFFF"/>
                </a:solidFill>
              </a:defRPr>
            </a:lvl5pPr>
            <a:lvl6pPr marL="0" lvl="5" indent="0" algn="ctr">
              <a:lnSpc>
                <a:spcPct val="100000"/>
              </a:lnSpc>
              <a:spcBef>
                <a:spcPts val="0"/>
              </a:spcBef>
              <a:spcAft>
                <a:spcPts val="0"/>
              </a:spcAft>
              <a:buClr>
                <a:srgbClr val="FFFFFF"/>
              </a:buClr>
              <a:buSzPts val="700"/>
              <a:buFont typeface="Helvetica Neue"/>
              <a:buNone/>
              <a:defRPr sz="700">
                <a:solidFill>
                  <a:srgbClr val="FFFFFF"/>
                </a:solidFill>
              </a:defRPr>
            </a:lvl6pPr>
            <a:lvl7pPr marL="0" lvl="6" indent="0" algn="ctr">
              <a:lnSpc>
                <a:spcPct val="100000"/>
              </a:lnSpc>
              <a:spcBef>
                <a:spcPts val="0"/>
              </a:spcBef>
              <a:spcAft>
                <a:spcPts val="0"/>
              </a:spcAft>
              <a:buClr>
                <a:srgbClr val="FFFFFF"/>
              </a:buClr>
              <a:buSzPts val="700"/>
              <a:buFont typeface="Helvetica Neue"/>
              <a:buNone/>
              <a:defRPr sz="700">
                <a:solidFill>
                  <a:srgbClr val="FFFFFF"/>
                </a:solidFill>
              </a:defRPr>
            </a:lvl7pPr>
            <a:lvl8pPr marL="0" lvl="7" indent="0" algn="ctr">
              <a:lnSpc>
                <a:spcPct val="100000"/>
              </a:lnSpc>
              <a:spcBef>
                <a:spcPts val="0"/>
              </a:spcBef>
              <a:spcAft>
                <a:spcPts val="0"/>
              </a:spcAft>
              <a:buClr>
                <a:srgbClr val="FFFFFF"/>
              </a:buClr>
              <a:buSzPts val="700"/>
              <a:buFont typeface="Helvetica Neue"/>
              <a:buNone/>
              <a:defRPr sz="700">
                <a:solidFill>
                  <a:srgbClr val="FFFFFF"/>
                </a:solidFill>
              </a:defRPr>
            </a:lvl8pPr>
            <a:lvl9pPr marL="0" lvl="8" indent="0" algn="ctr">
              <a:lnSpc>
                <a:spcPct val="100000"/>
              </a:lnSpc>
              <a:spcBef>
                <a:spcPts val="0"/>
              </a:spcBef>
              <a:spcAft>
                <a:spcPts val="0"/>
              </a:spcAft>
              <a:buClr>
                <a:srgbClr val="FFFFFF"/>
              </a:buClr>
              <a:buSzPts val="700"/>
              <a:buFont typeface="Helvetica Neue"/>
              <a:buNone/>
              <a:defRPr sz="700">
                <a:solidFill>
                  <a:srgbClr val="FFFFFF"/>
                </a:solidFill>
              </a:defRPr>
            </a:lvl9pPr>
          </a:lstStyle>
          <a:p>
            <a:fld id="{00000000-1234-1234-1234-123412341234}" type="slidenum">
              <a:rPr lang="en" smtClean="0"/>
              <a:pPr/>
              <a:t>‹#›</a:t>
            </a:fld>
            <a:endParaRPr lang="en"/>
          </a:p>
        </p:txBody>
      </p:sp>
      <p:sp>
        <p:nvSpPr>
          <p:cNvPr id="8" name="Picture Placeholder 2">
            <a:extLst>
              <a:ext uri="{FF2B5EF4-FFF2-40B4-BE49-F238E27FC236}">
                <a16:creationId xmlns:a16="http://schemas.microsoft.com/office/drawing/2014/main" id="{7DC41335-F3A2-45B8-A931-72DF9725B76C}"/>
              </a:ext>
            </a:extLst>
          </p:cNvPr>
          <p:cNvSpPr>
            <a:spLocks noGrp="1"/>
          </p:cNvSpPr>
          <p:nvPr>
            <p:ph type="pic" sz="quarter" idx="10" hasCustomPrompt="1"/>
          </p:nvPr>
        </p:nvSpPr>
        <p:spPr>
          <a:xfrm>
            <a:off x="498178" y="825024"/>
            <a:ext cx="3299564" cy="3282434"/>
          </a:xfrm>
          <a:prstGeom prst="rect">
            <a:avLst/>
          </a:prstGeom>
          <a:solidFill>
            <a:schemeClr val="bg1">
              <a:lumMod val="95000"/>
            </a:schemeClr>
          </a:solidFill>
        </p:spPr>
        <p:txBody>
          <a:bodyPr/>
          <a:lstStyle>
            <a:lvl1pPr marL="0" indent="0">
              <a:buNone/>
              <a:defRPr sz="135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95" name="Google Shape;95;p23"/>
          <p:cNvSpPr txBox="1">
            <a:spLocks noGrp="1"/>
          </p:cNvSpPr>
          <p:nvPr>
            <p:ph type="title"/>
          </p:nvPr>
        </p:nvSpPr>
        <p:spPr>
          <a:xfrm>
            <a:off x="4295919" y="1066076"/>
            <a:ext cx="4368980" cy="2500993"/>
          </a:xfrm>
          <a:prstGeom prst="rect">
            <a:avLst/>
          </a:prstGeom>
          <a:noFill/>
          <a:ln>
            <a:noFill/>
          </a:ln>
        </p:spPr>
        <p:txBody>
          <a:bodyPr spcFirstLastPara="1" wrap="square" lIns="19050" tIns="19050" rIns="19050" bIns="19050" anchor="ctr" anchorCtr="0">
            <a:normAutofit/>
          </a:bodyPr>
          <a:lstStyle>
            <a:lvl1pPr lvl="0" algn="l">
              <a:lnSpc>
                <a:spcPct val="80000"/>
              </a:lnSpc>
              <a:spcBef>
                <a:spcPts val="0"/>
              </a:spcBef>
              <a:spcAft>
                <a:spcPts val="0"/>
              </a:spcAft>
              <a:buClr>
                <a:srgbClr val="211F20"/>
              </a:buClr>
              <a:buSzPts val="4400"/>
              <a:buFont typeface="Helvetica Neue"/>
              <a:buNone/>
              <a:defRPr sz="3300">
                <a:solidFill>
                  <a:schemeClr val="tx2">
                    <a:lumMod val="10000"/>
                  </a:schemeClr>
                </a:solidFill>
                <a:latin typeface="Gotham HTF" pitchFamily="50" charset="0"/>
              </a:defRPr>
            </a:lvl1pPr>
            <a:lvl2pPr lvl="1" algn="ctr">
              <a:lnSpc>
                <a:spcPct val="80000"/>
              </a:lnSpc>
              <a:spcBef>
                <a:spcPts val="0"/>
              </a:spcBef>
              <a:spcAft>
                <a:spcPts val="0"/>
              </a:spcAft>
              <a:buClr>
                <a:srgbClr val="000000"/>
              </a:buClr>
              <a:buSzPts val="700"/>
              <a:buNone/>
              <a:defRPr/>
            </a:lvl2pPr>
            <a:lvl3pPr lvl="2" algn="ctr">
              <a:lnSpc>
                <a:spcPct val="80000"/>
              </a:lnSpc>
              <a:spcBef>
                <a:spcPts val="0"/>
              </a:spcBef>
              <a:spcAft>
                <a:spcPts val="0"/>
              </a:spcAft>
              <a:buClr>
                <a:srgbClr val="000000"/>
              </a:buClr>
              <a:buSzPts val="700"/>
              <a:buNone/>
              <a:defRPr/>
            </a:lvl3pPr>
            <a:lvl4pPr lvl="3" algn="ctr">
              <a:lnSpc>
                <a:spcPct val="80000"/>
              </a:lnSpc>
              <a:spcBef>
                <a:spcPts val="0"/>
              </a:spcBef>
              <a:spcAft>
                <a:spcPts val="0"/>
              </a:spcAft>
              <a:buClr>
                <a:srgbClr val="000000"/>
              </a:buClr>
              <a:buSzPts val="700"/>
              <a:buNone/>
              <a:defRPr/>
            </a:lvl4pPr>
            <a:lvl5pPr lvl="4" algn="ctr">
              <a:lnSpc>
                <a:spcPct val="80000"/>
              </a:lnSpc>
              <a:spcBef>
                <a:spcPts val="0"/>
              </a:spcBef>
              <a:spcAft>
                <a:spcPts val="0"/>
              </a:spcAft>
              <a:buClr>
                <a:srgbClr val="000000"/>
              </a:buClr>
              <a:buSzPts val="700"/>
              <a:buNone/>
              <a:defRPr/>
            </a:lvl5pPr>
            <a:lvl6pPr lvl="5" algn="ctr">
              <a:lnSpc>
                <a:spcPct val="80000"/>
              </a:lnSpc>
              <a:spcBef>
                <a:spcPts val="0"/>
              </a:spcBef>
              <a:spcAft>
                <a:spcPts val="0"/>
              </a:spcAft>
              <a:buClr>
                <a:srgbClr val="000000"/>
              </a:buClr>
              <a:buSzPts val="700"/>
              <a:buNone/>
              <a:defRPr/>
            </a:lvl6pPr>
            <a:lvl7pPr lvl="6" algn="ctr">
              <a:lnSpc>
                <a:spcPct val="80000"/>
              </a:lnSpc>
              <a:spcBef>
                <a:spcPts val="0"/>
              </a:spcBef>
              <a:spcAft>
                <a:spcPts val="0"/>
              </a:spcAft>
              <a:buClr>
                <a:srgbClr val="000000"/>
              </a:buClr>
              <a:buSzPts val="700"/>
              <a:buNone/>
              <a:defRPr/>
            </a:lvl7pPr>
            <a:lvl8pPr lvl="7" algn="ctr">
              <a:lnSpc>
                <a:spcPct val="80000"/>
              </a:lnSpc>
              <a:spcBef>
                <a:spcPts val="0"/>
              </a:spcBef>
              <a:spcAft>
                <a:spcPts val="0"/>
              </a:spcAft>
              <a:buClr>
                <a:srgbClr val="000000"/>
              </a:buClr>
              <a:buSzPts val="700"/>
              <a:buNone/>
              <a:defRPr/>
            </a:lvl8pPr>
            <a:lvl9pPr lvl="8" algn="ctr">
              <a:lnSpc>
                <a:spcPct val="80000"/>
              </a:lnSpc>
              <a:spcBef>
                <a:spcPts val="0"/>
              </a:spcBef>
              <a:spcAft>
                <a:spcPts val="0"/>
              </a:spcAft>
              <a:buClr>
                <a:srgbClr val="000000"/>
              </a:buClr>
              <a:buSzPts val="700"/>
              <a:buNone/>
              <a:defRPr/>
            </a:lvl9pPr>
          </a:lstStyle>
          <a:p>
            <a:endParaRPr dirty="0"/>
          </a:p>
        </p:txBody>
      </p:sp>
    </p:spTree>
    <p:extLst>
      <p:ext uri="{BB962C8B-B14F-4D97-AF65-F5344CB8AC3E}">
        <p14:creationId xmlns:p14="http://schemas.microsoft.com/office/powerpoint/2010/main" val="89346934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0F2A6D0-3858-4A1E-AF7D-E5D343F1FA92}"/>
              </a:ext>
            </a:extLst>
          </p:cNvPr>
          <p:cNvSpPr>
            <a:spLocks noGrp="1"/>
          </p:cNvSpPr>
          <p:nvPr>
            <p:ph type="pic" sz="quarter" idx="10" hasCustomPrompt="1"/>
          </p:nvPr>
        </p:nvSpPr>
        <p:spPr>
          <a:xfrm>
            <a:off x="4791571" y="825024"/>
            <a:ext cx="3299564" cy="3282434"/>
          </a:xfrm>
          <a:prstGeom prst="rect">
            <a:avLst/>
          </a:prstGeom>
          <a:solidFill>
            <a:schemeClr val="bg1">
              <a:lumMod val="95000"/>
            </a:schemeClr>
          </a:solidFill>
        </p:spPr>
        <p:txBody>
          <a:bodyPr/>
          <a:lstStyle>
            <a:lvl1pPr marL="0" indent="0">
              <a:buNone/>
              <a:defRPr sz="135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4" name="Picture Placeholder 2">
            <a:extLst>
              <a:ext uri="{FF2B5EF4-FFF2-40B4-BE49-F238E27FC236}">
                <a16:creationId xmlns:a16="http://schemas.microsoft.com/office/drawing/2014/main" id="{84881095-6AE6-4C0F-A868-93F5540ECD20}"/>
              </a:ext>
            </a:extLst>
          </p:cNvPr>
          <p:cNvSpPr>
            <a:spLocks noGrp="1"/>
          </p:cNvSpPr>
          <p:nvPr>
            <p:ph type="pic" sz="quarter" idx="11" hasCustomPrompt="1"/>
          </p:nvPr>
        </p:nvSpPr>
        <p:spPr>
          <a:xfrm>
            <a:off x="6954976" y="3212476"/>
            <a:ext cx="1477565" cy="1469894"/>
          </a:xfrm>
          <a:prstGeom prst="rect">
            <a:avLst/>
          </a:prstGeom>
          <a:solidFill>
            <a:schemeClr val="bg1">
              <a:lumMod val="95000"/>
            </a:schemeClr>
          </a:solidFill>
        </p:spPr>
        <p:txBody>
          <a:bodyPr/>
          <a:lstStyle>
            <a:lvl1pPr marL="0" indent="0">
              <a:buNone/>
              <a:defRPr sz="135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5" name="Google Shape;129;p30">
            <a:extLst>
              <a:ext uri="{FF2B5EF4-FFF2-40B4-BE49-F238E27FC236}">
                <a16:creationId xmlns:a16="http://schemas.microsoft.com/office/drawing/2014/main" id="{0B8A5788-C246-4610-8159-DFA5BA12D91B}"/>
              </a:ext>
            </a:extLst>
          </p:cNvPr>
          <p:cNvSpPr txBox="1">
            <a:spLocks noGrp="1"/>
          </p:cNvSpPr>
          <p:nvPr>
            <p:ph type="title"/>
          </p:nvPr>
        </p:nvSpPr>
        <p:spPr>
          <a:xfrm>
            <a:off x="444974" y="1292670"/>
            <a:ext cx="8251479" cy="726080"/>
          </a:xfrm>
          <a:prstGeom prst="rect">
            <a:avLst/>
          </a:prstGeom>
          <a:noFill/>
          <a:ln>
            <a:noFill/>
          </a:ln>
        </p:spPr>
        <p:txBody>
          <a:bodyPr spcFirstLastPara="1" wrap="square" lIns="19050" tIns="19050" rIns="19050" bIns="19050" anchor="t" anchorCtr="0">
            <a:normAutofit/>
          </a:bodyPr>
          <a:lstStyle>
            <a:lvl1pPr lvl="0" algn="l">
              <a:lnSpc>
                <a:spcPct val="80000"/>
              </a:lnSpc>
              <a:spcBef>
                <a:spcPts val="0"/>
              </a:spcBef>
              <a:spcAft>
                <a:spcPts val="0"/>
              </a:spcAft>
              <a:buClr>
                <a:srgbClr val="000000"/>
              </a:buClr>
              <a:buSzPts val="700"/>
              <a:buNone/>
              <a:defRPr sz="3300">
                <a:latin typeface="Gotham HTF" pitchFamily="50" charset="0"/>
              </a:defRPr>
            </a:lvl1pPr>
            <a:lvl2pPr lvl="1" algn="ctr">
              <a:lnSpc>
                <a:spcPct val="80000"/>
              </a:lnSpc>
              <a:spcBef>
                <a:spcPts val="0"/>
              </a:spcBef>
              <a:spcAft>
                <a:spcPts val="0"/>
              </a:spcAft>
              <a:buClr>
                <a:srgbClr val="000000"/>
              </a:buClr>
              <a:buSzPts val="700"/>
              <a:buNone/>
              <a:defRPr/>
            </a:lvl2pPr>
            <a:lvl3pPr lvl="2" algn="ctr">
              <a:lnSpc>
                <a:spcPct val="80000"/>
              </a:lnSpc>
              <a:spcBef>
                <a:spcPts val="0"/>
              </a:spcBef>
              <a:spcAft>
                <a:spcPts val="0"/>
              </a:spcAft>
              <a:buClr>
                <a:srgbClr val="000000"/>
              </a:buClr>
              <a:buSzPts val="700"/>
              <a:buNone/>
              <a:defRPr/>
            </a:lvl3pPr>
            <a:lvl4pPr lvl="3" algn="ctr">
              <a:lnSpc>
                <a:spcPct val="80000"/>
              </a:lnSpc>
              <a:spcBef>
                <a:spcPts val="0"/>
              </a:spcBef>
              <a:spcAft>
                <a:spcPts val="0"/>
              </a:spcAft>
              <a:buClr>
                <a:srgbClr val="000000"/>
              </a:buClr>
              <a:buSzPts val="700"/>
              <a:buNone/>
              <a:defRPr/>
            </a:lvl4pPr>
            <a:lvl5pPr lvl="4" algn="ctr">
              <a:lnSpc>
                <a:spcPct val="80000"/>
              </a:lnSpc>
              <a:spcBef>
                <a:spcPts val="0"/>
              </a:spcBef>
              <a:spcAft>
                <a:spcPts val="0"/>
              </a:spcAft>
              <a:buClr>
                <a:srgbClr val="000000"/>
              </a:buClr>
              <a:buSzPts val="700"/>
              <a:buNone/>
              <a:defRPr/>
            </a:lvl5pPr>
            <a:lvl6pPr lvl="5" algn="ctr">
              <a:lnSpc>
                <a:spcPct val="80000"/>
              </a:lnSpc>
              <a:spcBef>
                <a:spcPts val="0"/>
              </a:spcBef>
              <a:spcAft>
                <a:spcPts val="0"/>
              </a:spcAft>
              <a:buClr>
                <a:srgbClr val="000000"/>
              </a:buClr>
              <a:buSzPts val="700"/>
              <a:buNone/>
              <a:defRPr/>
            </a:lvl6pPr>
            <a:lvl7pPr lvl="6" algn="ctr">
              <a:lnSpc>
                <a:spcPct val="80000"/>
              </a:lnSpc>
              <a:spcBef>
                <a:spcPts val="0"/>
              </a:spcBef>
              <a:spcAft>
                <a:spcPts val="0"/>
              </a:spcAft>
              <a:buClr>
                <a:srgbClr val="000000"/>
              </a:buClr>
              <a:buSzPts val="700"/>
              <a:buNone/>
              <a:defRPr/>
            </a:lvl7pPr>
            <a:lvl8pPr lvl="7" algn="ctr">
              <a:lnSpc>
                <a:spcPct val="80000"/>
              </a:lnSpc>
              <a:spcBef>
                <a:spcPts val="0"/>
              </a:spcBef>
              <a:spcAft>
                <a:spcPts val="0"/>
              </a:spcAft>
              <a:buClr>
                <a:srgbClr val="000000"/>
              </a:buClr>
              <a:buSzPts val="700"/>
              <a:buNone/>
              <a:defRPr/>
            </a:lvl8pPr>
            <a:lvl9pPr lvl="8" algn="ctr">
              <a:lnSpc>
                <a:spcPct val="80000"/>
              </a:lnSpc>
              <a:spcBef>
                <a:spcPts val="0"/>
              </a:spcBef>
              <a:spcAft>
                <a:spcPts val="0"/>
              </a:spcAft>
              <a:buClr>
                <a:srgbClr val="000000"/>
              </a:buClr>
              <a:buSzPts val="700"/>
              <a:buNone/>
              <a:defRPr/>
            </a:lvl9pPr>
          </a:lstStyle>
          <a:p>
            <a:endParaRPr dirty="0"/>
          </a:p>
        </p:txBody>
      </p:sp>
      <p:sp>
        <p:nvSpPr>
          <p:cNvPr id="7" name="Google Shape;130;p30">
            <a:extLst>
              <a:ext uri="{FF2B5EF4-FFF2-40B4-BE49-F238E27FC236}">
                <a16:creationId xmlns:a16="http://schemas.microsoft.com/office/drawing/2014/main" id="{FFC497B5-3C97-49DD-BC96-823F87E4A894}"/>
              </a:ext>
            </a:extLst>
          </p:cNvPr>
          <p:cNvSpPr txBox="1">
            <a:spLocks noGrp="1"/>
          </p:cNvSpPr>
          <p:nvPr>
            <p:ph type="body" idx="1"/>
          </p:nvPr>
        </p:nvSpPr>
        <p:spPr>
          <a:xfrm>
            <a:off x="438150" y="1822586"/>
            <a:ext cx="4133850" cy="2882563"/>
          </a:xfrm>
          <a:prstGeom prst="rect">
            <a:avLst/>
          </a:prstGeom>
          <a:noFill/>
          <a:ln>
            <a:noFill/>
          </a:ln>
        </p:spPr>
        <p:txBody>
          <a:bodyPr spcFirstLastPara="1" wrap="square" lIns="17150" tIns="17150" rIns="17150" bIns="17150" anchor="t" anchorCtr="0">
            <a:normAutofit/>
          </a:bodyPr>
          <a:lstStyle>
            <a:lvl1pPr marL="457223" lvl="0" indent="-228611" algn="l">
              <a:lnSpc>
                <a:spcPct val="100000"/>
              </a:lnSpc>
              <a:spcBef>
                <a:spcPts val="0"/>
              </a:spcBef>
              <a:spcAft>
                <a:spcPts val="0"/>
              </a:spcAft>
              <a:buClr>
                <a:srgbClr val="000000"/>
              </a:buClr>
              <a:buSzPts val="1400"/>
              <a:buFont typeface="Helvetica Neue"/>
              <a:buNone/>
              <a:defRPr sz="1400" b="0">
                <a:solidFill>
                  <a:schemeClr val="bg2"/>
                </a:solidFill>
                <a:latin typeface="Gotham HTF Medium" pitchFamily="50" charset="0"/>
              </a:defRPr>
            </a:lvl1pPr>
            <a:lvl2pPr marL="914446" lvl="1" indent="-279414" algn="l">
              <a:lnSpc>
                <a:spcPct val="90000"/>
              </a:lnSpc>
              <a:spcBef>
                <a:spcPts val="1700"/>
              </a:spcBef>
              <a:spcAft>
                <a:spcPts val="0"/>
              </a:spcAft>
              <a:buClr>
                <a:srgbClr val="000000"/>
              </a:buClr>
              <a:buSzPts val="800"/>
              <a:buChar char="•"/>
              <a:defRPr/>
            </a:lvl2pPr>
            <a:lvl3pPr marL="1371668" lvl="2" indent="-279414" algn="l">
              <a:lnSpc>
                <a:spcPct val="90000"/>
              </a:lnSpc>
              <a:spcBef>
                <a:spcPts val="1700"/>
              </a:spcBef>
              <a:spcAft>
                <a:spcPts val="0"/>
              </a:spcAft>
              <a:buClr>
                <a:srgbClr val="000000"/>
              </a:buClr>
              <a:buSzPts val="800"/>
              <a:buChar char="•"/>
              <a:defRPr/>
            </a:lvl3pPr>
            <a:lvl4pPr marL="1828892" lvl="3" indent="-279414" algn="l">
              <a:lnSpc>
                <a:spcPct val="90000"/>
              </a:lnSpc>
              <a:spcBef>
                <a:spcPts val="1700"/>
              </a:spcBef>
              <a:spcAft>
                <a:spcPts val="0"/>
              </a:spcAft>
              <a:buClr>
                <a:srgbClr val="000000"/>
              </a:buClr>
              <a:buSzPts val="800"/>
              <a:buChar char="•"/>
              <a:defRPr/>
            </a:lvl4pPr>
            <a:lvl5pPr marL="2286114" lvl="4" indent="-279414" algn="l">
              <a:lnSpc>
                <a:spcPct val="90000"/>
              </a:lnSpc>
              <a:spcBef>
                <a:spcPts val="1700"/>
              </a:spcBef>
              <a:spcAft>
                <a:spcPts val="0"/>
              </a:spcAft>
              <a:buClr>
                <a:srgbClr val="000000"/>
              </a:buClr>
              <a:buSzPts val="800"/>
              <a:buChar char="•"/>
              <a:defRPr/>
            </a:lvl5pPr>
            <a:lvl6pPr marL="2743337" lvl="5" indent="-279414" algn="l">
              <a:lnSpc>
                <a:spcPct val="90000"/>
              </a:lnSpc>
              <a:spcBef>
                <a:spcPts val="1700"/>
              </a:spcBef>
              <a:spcAft>
                <a:spcPts val="0"/>
              </a:spcAft>
              <a:buClr>
                <a:srgbClr val="000000"/>
              </a:buClr>
              <a:buSzPts val="800"/>
              <a:buChar char="•"/>
              <a:defRPr/>
            </a:lvl6pPr>
            <a:lvl7pPr marL="3200560" lvl="6" indent="-279414" algn="l">
              <a:lnSpc>
                <a:spcPct val="90000"/>
              </a:lnSpc>
              <a:spcBef>
                <a:spcPts val="1700"/>
              </a:spcBef>
              <a:spcAft>
                <a:spcPts val="0"/>
              </a:spcAft>
              <a:buClr>
                <a:srgbClr val="000000"/>
              </a:buClr>
              <a:buSzPts val="800"/>
              <a:buChar char="•"/>
              <a:defRPr/>
            </a:lvl7pPr>
            <a:lvl8pPr marL="3657783" lvl="7" indent="-279414" algn="l">
              <a:lnSpc>
                <a:spcPct val="90000"/>
              </a:lnSpc>
              <a:spcBef>
                <a:spcPts val="1700"/>
              </a:spcBef>
              <a:spcAft>
                <a:spcPts val="0"/>
              </a:spcAft>
              <a:buClr>
                <a:srgbClr val="000000"/>
              </a:buClr>
              <a:buSzPts val="800"/>
              <a:buChar char="•"/>
              <a:defRPr/>
            </a:lvl8pPr>
            <a:lvl9pPr marL="4115006" lvl="8" indent="-279414" algn="l">
              <a:lnSpc>
                <a:spcPct val="90000"/>
              </a:lnSpc>
              <a:spcBef>
                <a:spcPts val="1700"/>
              </a:spcBef>
              <a:spcAft>
                <a:spcPts val="0"/>
              </a:spcAft>
              <a:buClr>
                <a:srgbClr val="000000"/>
              </a:buClr>
              <a:buSzPts val="800"/>
              <a:buChar char="•"/>
              <a:defRPr/>
            </a:lvl9pPr>
          </a:lstStyle>
          <a:p>
            <a:endParaRPr dirty="0"/>
          </a:p>
        </p:txBody>
      </p:sp>
    </p:spTree>
    <p:extLst>
      <p:ext uri="{BB962C8B-B14F-4D97-AF65-F5344CB8AC3E}">
        <p14:creationId xmlns:p14="http://schemas.microsoft.com/office/powerpoint/2010/main" val="26055341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29_Section Header">
    <p:spTree>
      <p:nvGrpSpPr>
        <p:cNvPr id="1" name=""/>
        <p:cNvGrpSpPr/>
        <p:nvPr/>
      </p:nvGrpSpPr>
      <p:grpSpPr>
        <a:xfrm>
          <a:off x="0" y="0"/>
          <a:ext cx="0" cy="0"/>
          <a:chOff x="0" y="0"/>
          <a:chExt cx="0" cy="0"/>
        </a:xfrm>
      </p:grpSpPr>
      <p:sp>
        <p:nvSpPr>
          <p:cNvPr id="427" name="Shape 42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28" name="Shape 42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29" name="Shape 42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3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31" name="Shape 43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2" name="Shape 43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0F2A6D0-3858-4A1E-AF7D-E5D343F1FA92}"/>
              </a:ext>
            </a:extLst>
          </p:cNvPr>
          <p:cNvSpPr>
            <a:spLocks noGrp="1"/>
          </p:cNvSpPr>
          <p:nvPr>
            <p:ph type="pic" sz="quarter" idx="10" hasCustomPrompt="1"/>
          </p:nvPr>
        </p:nvSpPr>
        <p:spPr>
          <a:xfrm>
            <a:off x="4791571" y="825024"/>
            <a:ext cx="3299564" cy="3282434"/>
          </a:xfrm>
          <a:prstGeom prst="rect">
            <a:avLst/>
          </a:prstGeom>
          <a:solidFill>
            <a:schemeClr val="bg1">
              <a:lumMod val="95000"/>
            </a:schemeClr>
          </a:solidFill>
        </p:spPr>
        <p:txBody>
          <a:bodyPr/>
          <a:lstStyle>
            <a:lvl1pPr marL="0" indent="0">
              <a:buNone/>
              <a:defRPr sz="135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4" name="Picture Placeholder 2">
            <a:extLst>
              <a:ext uri="{FF2B5EF4-FFF2-40B4-BE49-F238E27FC236}">
                <a16:creationId xmlns:a16="http://schemas.microsoft.com/office/drawing/2014/main" id="{84881095-6AE6-4C0F-A868-93F5540ECD20}"/>
              </a:ext>
            </a:extLst>
          </p:cNvPr>
          <p:cNvSpPr>
            <a:spLocks noGrp="1"/>
          </p:cNvSpPr>
          <p:nvPr>
            <p:ph type="pic" sz="quarter" idx="11" hasCustomPrompt="1"/>
          </p:nvPr>
        </p:nvSpPr>
        <p:spPr>
          <a:xfrm>
            <a:off x="6954976" y="3212476"/>
            <a:ext cx="1477565" cy="1469894"/>
          </a:xfrm>
          <a:prstGeom prst="rect">
            <a:avLst/>
          </a:prstGeom>
          <a:solidFill>
            <a:schemeClr val="bg1">
              <a:lumMod val="95000"/>
            </a:schemeClr>
          </a:solidFill>
        </p:spPr>
        <p:txBody>
          <a:bodyPr/>
          <a:lstStyle>
            <a:lvl1pPr marL="0" indent="0">
              <a:buNone/>
              <a:defRPr sz="135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6" name="Google Shape;130;p30">
            <a:extLst>
              <a:ext uri="{FF2B5EF4-FFF2-40B4-BE49-F238E27FC236}">
                <a16:creationId xmlns:a16="http://schemas.microsoft.com/office/drawing/2014/main" id="{88E9B3C2-8986-45CA-8BB6-1306706ED631}"/>
              </a:ext>
            </a:extLst>
          </p:cNvPr>
          <p:cNvSpPr txBox="1">
            <a:spLocks noGrp="1"/>
          </p:cNvSpPr>
          <p:nvPr>
            <p:ph type="body" idx="1"/>
          </p:nvPr>
        </p:nvSpPr>
        <p:spPr>
          <a:xfrm>
            <a:off x="438150" y="1822586"/>
            <a:ext cx="4133850" cy="2882563"/>
          </a:xfrm>
          <a:prstGeom prst="rect">
            <a:avLst/>
          </a:prstGeom>
          <a:noFill/>
          <a:ln>
            <a:noFill/>
          </a:ln>
        </p:spPr>
        <p:txBody>
          <a:bodyPr spcFirstLastPara="1" wrap="square" lIns="17150" tIns="17150" rIns="17150" bIns="17150" anchor="t" anchorCtr="0">
            <a:normAutofit/>
          </a:bodyPr>
          <a:lstStyle>
            <a:lvl1pPr marL="457223" lvl="0" indent="-228611" algn="l">
              <a:lnSpc>
                <a:spcPct val="100000"/>
              </a:lnSpc>
              <a:spcBef>
                <a:spcPts val="0"/>
              </a:spcBef>
              <a:spcAft>
                <a:spcPts val="0"/>
              </a:spcAft>
              <a:buClr>
                <a:srgbClr val="000000"/>
              </a:buClr>
              <a:buSzPts val="1400"/>
              <a:buFont typeface="Helvetica Neue"/>
              <a:buNone/>
              <a:defRPr sz="1400" b="0">
                <a:solidFill>
                  <a:schemeClr val="bg2"/>
                </a:solidFill>
                <a:latin typeface="Gotham HTF Medium" pitchFamily="50" charset="0"/>
              </a:defRPr>
            </a:lvl1pPr>
            <a:lvl2pPr marL="914446" lvl="1" indent="-279414" algn="l">
              <a:lnSpc>
                <a:spcPct val="90000"/>
              </a:lnSpc>
              <a:spcBef>
                <a:spcPts val="1700"/>
              </a:spcBef>
              <a:spcAft>
                <a:spcPts val="0"/>
              </a:spcAft>
              <a:buClr>
                <a:srgbClr val="000000"/>
              </a:buClr>
              <a:buSzPts val="800"/>
              <a:buChar char="•"/>
              <a:defRPr/>
            </a:lvl2pPr>
            <a:lvl3pPr marL="1371668" lvl="2" indent="-279414" algn="l">
              <a:lnSpc>
                <a:spcPct val="90000"/>
              </a:lnSpc>
              <a:spcBef>
                <a:spcPts val="1700"/>
              </a:spcBef>
              <a:spcAft>
                <a:spcPts val="0"/>
              </a:spcAft>
              <a:buClr>
                <a:srgbClr val="000000"/>
              </a:buClr>
              <a:buSzPts val="800"/>
              <a:buChar char="•"/>
              <a:defRPr/>
            </a:lvl3pPr>
            <a:lvl4pPr marL="1828892" lvl="3" indent="-279414" algn="l">
              <a:lnSpc>
                <a:spcPct val="90000"/>
              </a:lnSpc>
              <a:spcBef>
                <a:spcPts val="1700"/>
              </a:spcBef>
              <a:spcAft>
                <a:spcPts val="0"/>
              </a:spcAft>
              <a:buClr>
                <a:srgbClr val="000000"/>
              </a:buClr>
              <a:buSzPts val="800"/>
              <a:buChar char="•"/>
              <a:defRPr/>
            </a:lvl4pPr>
            <a:lvl5pPr marL="2286114" lvl="4" indent="-279414" algn="l">
              <a:lnSpc>
                <a:spcPct val="90000"/>
              </a:lnSpc>
              <a:spcBef>
                <a:spcPts val="1700"/>
              </a:spcBef>
              <a:spcAft>
                <a:spcPts val="0"/>
              </a:spcAft>
              <a:buClr>
                <a:srgbClr val="000000"/>
              </a:buClr>
              <a:buSzPts val="800"/>
              <a:buChar char="•"/>
              <a:defRPr/>
            </a:lvl5pPr>
            <a:lvl6pPr marL="2743337" lvl="5" indent="-279414" algn="l">
              <a:lnSpc>
                <a:spcPct val="90000"/>
              </a:lnSpc>
              <a:spcBef>
                <a:spcPts val="1700"/>
              </a:spcBef>
              <a:spcAft>
                <a:spcPts val="0"/>
              </a:spcAft>
              <a:buClr>
                <a:srgbClr val="000000"/>
              </a:buClr>
              <a:buSzPts val="800"/>
              <a:buChar char="•"/>
              <a:defRPr/>
            </a:lvl6pPr>
            <a:lvl7pPr marL="3200560" lvl="6" indent="-279414" algn="l">
              <a:lnSpc>
                <a:spcPct val="90000"/>
              </a:lnSpc>
              <a:spcBef>
                <a:spcPts val="1700"/>
              </a:spcBef>
              <a:spcAft>
                <a:spcPts val="0"/>
              </a:spcAft>
              <a:buClr>
                <a:srgbClr val="000000"/>
              </a:buClr>
              <a:buSzPts val="800"/>
              <a:buChar char="•"/>
              <a:defRPr/>
            </a:lvl7pPr>
            <a:lvl8pPr marL="3657783" lvl="7" indent="-279414" algn="l">
              <a:lnSpc>
                <a:spcPct val="90000"/>
              </a:lnSpc>
              <a:spcBef>
                <a:spcPts val="1700"/>
              </a:spcBef>
              <a:spcAft>
                <a:spcPts val="0"/>
              </a:spcAft>
              <a:buClr>
                <a:srgbClr val="000000"/>
              </a:buClr>
              <a:buSzPts val="800"/>
              <a:buChar char="•"/>
              <a:defRPr/>
            </a:lvl8pPr>
            <a:lvl9pPr marL="4115006" lvl="8" indent="-279414" algn="l">
              <a:lnSpc>
                <a:spcPct val="90000"/>
              </a:lnSpc>
              <a:spcBef>
                <a:spcPts val="1700"/>
              </a:spcBef>
              <a:spcAft>
                <a:spcPts val="0"/>
              </a:spcAft>
              <a:buClr>
                <a:srgbClr val="000000"/>
              </a:buClr>
              <a:buSzPts val="800"/>
              <a:buChar char="•"/>
              <a:defRPr/>
            </a:lvl9pPr>
          </a:lstStyle>
          <a:p>
            <a:endParaRPr dirty="0"/>
          </a:p>
        </p:txBody>
      </p:sp>
      <p:sp>
        <p:nvSpPr>
          <p:cNvPr id="8" name="Google Shape;129;p30">
            <a:extLst>
              <a:ext uri="{FF2B5EF4-FFF2-40B4-BE49-F238E27FC236}">
                <a16:creationId xmlns:a16="http://schemas.microsoft.com/office/drawing/2014/main" id="{3C8423CE-C6E8-42F5-A97F-7F09B365EF24}"/>
              </a:ext>
            </a:extLst>
          </p:cNvPr>
          <p:cNvSpPr txBox="1">
            <a:spLocks noGrp="1"/>
          </p:cNvSpPr>
          <p:nvPr>
            <p:ph type="title"/>
          </p:nvPr>
        </p:nvSpPr>
        <p:spPr>
          <a:xfrm>
            <a:off x="444974" y="1292670"/>
            <a:ext cx="8251479" cy="726080"/>
          </a:xfrm>
          <a:prstGeom prst="rect">
            <a:avLst/>
          </a:prstGeom>
          <a:noFill/>
          <a:ln>
            <a:noFill/>
          </a:ln>
        </p:spPr>
        <p:txBody>
          <a:bodyPr spcFirstLastPara="1" wrap="square" lIns="19050" tIns="19050" rIns="19050" bIns="19050" anchor="t" anchorCtr="0">
            <a:normAutofit/>
          </a:bodyPr>
          <a:lstStyle>
            <a:lvl1pPr lvl="0" algn="l">
              <a:lnSpc>
                <a:spcPct val="80000"/>
              </a:lnSpc>
              <a:spcBef>
                <a:spcPts val="0"/>
              </a:spcBef>
              <a:spcAft>
                <a:spcPts val="0"/>
              </a:spcAft>
              <a:buClr>
                <a:srgbClr val="000000"/>
              </a:buClr>
              <a:buSzPts val="700"/>
              <a:buNone/>
              <a:defRPr sz="3300">
                <a:latin typeface="Gotham HTF" pitchFamily="50" charset="0"/>
              </a:defRPr>
            </a:lvl1pPr>
            <a:lvl2pPr lvl="1" algn="ctr">
              <a:lnSpc>
                <a:spcPct val="80000"/>
              </a:lnSpc>
              <a:spcBef>
                <a:spcPts val="0"/>
              </a:spcBef>
              <a:spcAft>
                <a:spcPts val="0"/>
              </a:spcAft>
              <a:buClr>
                <a:srgbClr val="000000"/>
              </a:buClr>
              <a:buSzPts val="700"/>
              <a:buNone/>
              <a:defRPr/>
            </a:lvl2pPr>
            <a:lvl3pPr lvl="2" algn="ctr">
              <a:lnSpc>
                <a:spcPct val="80000"/>
              </a:lnSpc>
              <a:spcBef>
                <a:spcPts val="0"/>
              </a:spcBef>
              <a:spcAft>
                <a:spcPts val="0"/>
              </a:spcAft>
              <a:buClr>
                <a:srgbClr val="000000"/>
              </a:buClr>
              <a:buSzPts val="700"/>
              <a:buNone/>
              <a:defRPr/>
            </a:lvl3pPr>
            <a:lvl4pPr lvl="3" algn="ctr">
              <a:lnSpc>
                <a:spcPct val="80000"/>
              </a:lnSpc>
              <a:spcBef>
                <a:spcPts val="0"/>
              </a:spcBef>
              <a:spcAft>
                <a:spcPts val="0"/>
              </a:spcAft>
              <a:buClr>
                <a:srgbClr val="000000"/>
              </a:buClr>
              <a:buSzPts val="700"/>
              <a:buNone/>
              <a:defRPr/>
            </a:lvl4pPr>
            <a:lvl5pPr lvl="4" algn="ctr">
              <a:lnSpc>
                <a:spcPct val="80000"/>
              </a:lnSpc>
              <a:spcBef>
                <a:spcPts val="0"/>
              </a:spcBef>
              <a:spcAft>
                <a:spcPts val="0"/>
              </a:spcAft>
              <a:buClr>
                <a:srgbClr val="000000"/>
              </a:buClr>
              <a:buSzPts val="700"/>
              <a:buNone/>
              <a:defRPr/>
            </a:lvl5pPr>
            <a:lvl6pPr lvl="5" algn="ctr">
              <a:lnSpc>
                <a:spcPct val="80000"/>
              </a:lnSpc>
              <a:spcBef>
                <a:spcPts val="0"/>
              </a:spcBef>
              <a:spcAft>
                <a:spcPts val="0"/>
              </a:spcAft>
              <a:buClr>
                <a:srgbClr val="000000"/>
              </a:buClr>
              <a:buSzPts val="700"/>
              <a:buNone/>
              <a:defRPr/>
            </a:lvl6pPr>
            <a:lvl7pPr lvl="6" algn="ctr">
              <a:lnSpc>
                <a:spcPct val="80000"/>
              </a:lnSpc>
              <a:spcBef>
                <a:spcPts val="0"/>
              </a:spcBef>
              <a:spcAft>
                <a:spcPts val="0"/>
              </a:spcAft>
              <a:buClr>
                <a:srgbClr val="000000"/>
              </a:buClr>
              <a:buSzPts val="700"/>
              <a:buNone/>
              <a:defRPr/>
            </a:lvl7pPr>
            <a:lvl8pPr lvl="7" algn="ctr">
              <a:lnSpc>
                <a:spcPct val="80000"/>
              </a:lnSpc>
              <a:spcBef>
                <a:spcPts val="0"/>
              </a:spcBef>
              <a:spcAft>
                <a:spcPts val="0"/>
              </a:spcAft>
              <a:buClr>
                <a:srgbClr val="000000"/>
              </a:buClr>
              <a:buSzPts val="700"/>
              <a:buNone/>
              <a:defRPr/>
            </a:lvl8pPr>
            <a:lvl9pPr lvl="8" algn="ctr">
              <a:lnSpc>
                <a:spcPct val="80000"/>
              </a:lnSpc>
              <a:spcBef>
                <a:spcPts val="0"/>
              </a:spcBef>
              <a:spcAft>
                <a:spcPts val="0"/>
              </a:spcAft>
              <a:buClr>
                <a:srgbClr val="000000"/>
              </a:buClr>
              <a:buSzPts val="700"/>
              <a:buNone/>
              <a:defRPr/>
            </a:lvl9pPr>
          </a:lstStyle>
          <a:p>
            <a:endParaRPr dirty="0"/>
          </a:p>
        </p:txBody>
      </p:sp>
    </p:spTree>
    <p:extLst>
      <p:ext uri="{BB962C8B-B14F-4D97-AF65-F5344CB8AC3E}">
        <p14:creationId xmlns:p14="http://schemas.microsoft.com/office/powerpoint/2010/main" val="54732681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59;p36">
            <a:extLst>
              <a:ext uri="{FF2B5EF4-FFF2-40B4-BE49-F238E27FC236}">
                <a16:creationId xmlns:a16="http://schemas.microsoft.com/office/drawing/2014/main" id="{58246C1D-B37B-4B52-BE59-641F3C5AB935}"/>
              </a:ext>
            </a:extLst>
          </p:cNvPr>
          <p:cNvSpPr txBox="1">
            <a:spLocks noGrp="1"/>
          </p:cNvSpPr>
          <p:nvPr>
            <p:ph type="title"/>
          </p:nvPr>
        </p:nvSpPr>
        <p:spPr>
          <a:xfrm>
            <a:off x="452437" y="1700213"/>
            <a:ext cx="8239127" cy="1743075"/>
          </a:xfrm>
          <a:prstGeom prst="rect">
            <a:avLst/>
          </a:prstGeom>
          <a:noFill/>
          <a:ln>
            <a:noFill/>
          </a:ln>
        </p:spPr>
        <p:txBody>
          <a:bodyPr spcFirstLastPara="1" wrap="square" lIns="19050" tIns="19050" rIns="19050" bIns="19050" anchor="ctr" anchorCtr="0">
            <a:normAutofit/>
          </a:bodyPr>
          <a:lstStyle>
            <a:lvl1pPr lvl="0" algn="ctr">
              <a:lnSpc>
                <a:spcPct val="80000"/>
              </a:lnSpc>
              <a:spcBef>
                <a:spcPts val="0"/>
              </a:spcBef>
              <a:spcAft>
                <a:spcPts val="0"/>
              </a:spcAft>
              <a:buClr>
                <a:srgbClr val="000000"/>
              </a:buClr>
              <a:buSzPts val="4400"/>
              <a:buFont typeface="Helvetica Neue"/>
              <a:buNone/>
              <a:defRPr sz="3600" b="1">
                <a:latin typeface="Gotham HTF" pitchFamily="50" charset="0"/>
                <a:ea typeface="Gotham HTF" pitchFamily="50" charset="0"/>
                <a:cs typeface="Gotham HTF" pitchFamily="50" charset="0"/>
                <a:sym typeface="Helvetica Neue"/>
              </a:defRPr>
            </a:lvl1pPr>
            <a:lvl2pPr lvl="1" algn="ctr">
              <a:lnSpc>
                <a:spcPct val="80000"/>
              </a:lnSpc>
              <a:spcBef>
                <a:spcPts val="0"/>
              </a:spcBef>
              <a:spcAft>
                <a:spcPts val="0"/>
              </a:spcAft>
              <a:buClr>
                <a:srgbClr val="000000"/>
              </a:buClr>
              <a:buSzPts val="700"/>
              <a:buNone/>
              <a:defRPr/>
            </a:lvl2pPr>
            <a:lvl3pPr lvl="2" algn="ctr">
              <a:lnSpc>
                <a:spcPct val="80000"/>
              </a:lnSpc>
              <a:spcBef>
                <a:spcPts val="0"/>
              </a:spcBef>
              <a:spcAft>
                <a:spcPts val="0"/>
              </a:spcAft>
              <a:buClr>
                <a:srgbClr val="000000"/>
              </a:buClr>
              <a:buSzPts val="700"/>
              <a:buNone/>
              <a:defRPr/>
            </a:lvl3pPr>
            <a:lvl4pPr lvl="3" algn="ctr">
              <a:lnSpc>
                <a:spcPct val="80000"/>
              </a:lnSpc>
              <a:spcBef>
                <a:spcPts val="0"/>
              </a:spcBef>
              <a:spcAft>
                <a:spcPts val="0"/>
              </a:spcAft>
              <a:buClr>
                <a:srgbClr val="000000"/>
              </a:buClr>
              <a:buSzPts val="700"/>
              <a:buNone/>
              <a:defRPr/>
            </a:lvl4pPr>
            <a:lvl5pPr lvl="4" algn="ctr">
              <a:lnSpc>
                <a:spcPct val="80000"/>
              </a:lnSpc>
              <a:spcBef>
                <a:spcPts val="0"/>
              </a:spcBef>
              <a:spcAft>
                <a:spcPts val="0"/>
              </a:spcAft>
              <a:buClr>
                <a:srgbClr val="000000"/>
              </a:buClr>
              <a:buSzPts val="700"/>
              <a:buNone/>
              <a:defRPr/>
            </a:lvl5pPr>
            <a:lvl6pPr lvl="5" algn="ctr">
              <a:lnSpc>
                <a:spcPct val="80000"/>
              </a:lnSpc>
              <a:spcBef>
                <a:spcPts val="0"/>
              </a:spcBef>
              <a:spcAft>
                <a:spcPts val="0"/>
              </a:spcAft>
              <a:buClr>
                <a:srgbClr val="000000"/>
              </a:buClr>
              <a:buSzPts val="700"/>
              <a:buNone/>
              <a:defRPr/>
            </a:lvl6pPr>
            <a:lvl7pPr lvl="6" algn="ctr">
              <a:lnSpc>
                <a:spcPct val="80000"/>
              </a:lnSpc>
              <a:spcBef>
                <a:spcPts val="0"/>
              </a:spcBef>
              <a:spcAft>
                <a:spcPts val="0"/>
              </a:spcAft>
              <a:buClr>
                <a:srgbClr val="000000"/>
              </a:buClr>
              <a:buSzPts val="700"/>
              <a:buNone/>
              <a:defRPr/>
            </a:lvl7pPr>
            <a:lvl8pPr lvl="7" algn="ctr">
              <a:lnSpc>
                <a:spcPct val="80000"/>
              </a:lnSpc>
              <a:spcBef>
                <a:spcPts val="0"/>
              </a:spcBef>
              <a:spcAft>
                <a:spcPts val="0"/>
              </a:spcAft>
              <a:buClr>
                <a:srgbClr val="000000"/>
              </a:buClr>
              <a:buSzPts val="700"/>
              <a:buNone/>
              <a:defRPr/>
            </a:lvl8pPr>
            <a:lvl9pPr lvl="8" algn="ctr">
              <a:lnSpc>
                <a:spcPct val="80000"/>
              </a:lnSpc>
              <a:spcBef>
                <a:spcPts val="0"/>
              </a:spcBef>
              <a:spcAft>
                <a:spcPts val="0"/>
              </a:spcAft>
              <a:buClr>
                <a:srgbClr val="000000"/>
              </a:buClr>
              <a:buSzPts val="700"/>
              <a:buNone/>
              <a:defRPr/>
            </a:lvl9pPr>
          </a:lstStyle>
          <a:p>
            <a:endParaRPr lang="en-US" dirty="0"/>
          </a:p>
        </p:txBody>
      </p:sp>
    </p:spTree>
    <p:extLst>
      <p:ext uri="{BB962C8B-B14F-4D97-AF65-F5344CB8AC3E}">
        <p14:creationId xmlns:p14="http://schemas.microsoft.com/office/powerpoint/2010/main" val="85373319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matchingName="Big Fact" preserve="1">
  <p:cSld name="Big Fact">
    <p:bg>
      <p:bgPr>
        <a:blipFill dpi="0" rotWithShape="1">
          <a:blip r:embed="rId2">
            <a:lum/>
          </a:blip>
          <a:srcRect/>
          <a:stretch>
            <a:fillRect/>
          </a:stretch>
        </a:blipFill>
        <a:effectLst/>
      </p:bgPr>
    </p:bg>
    <p:spTree>
      <p:nvGrpSpPr>
        <p:cNvPr id="1" name="Shape 173"/>
        <p:cNvGrpSpPr/>
        <p:nvPr/>
      </p:nvGrpSpPr>
      <p:grpSpPr>
        <a:xfrm>
          <a:off x="0" y="0"/>
          <a:ext cx="0" cy="0"/>
          <a:chOff x="0" y="0"/>
          <a:chExt cx="0" cy="0"/>
        </a:xfrm>
      </p:grpSpPr>
      <p:sp>
        <p:nvSpPr>
          <p:cNvPr id="174" name="Google Shape;174;p40"/>
          <p:cNvSpPr txBox="1">
            <a:spLocks noGrp="1"/>
          </p:cNvSpPr>
          <p:nvPr>
            <p:ph type="body" idx="1"/>
          </p:nvPr>
        </p:nvSpPr>
        <p:spPr>
          <a:xfrm>
            <a:off x="1205447" y="840202"/>
            <a:ext cx="6733108" cy="2523972"/>
          </a:xfrm>
          <a:prstGeom prst="rect">
            <a:avLst/>
          </a:prstGeom>
          <a:noFill/>
          <a:ln>
            <a:noFill/>
          </a:ln>
        </p:spPr>
        <p:txBody>
          <a:bodyPr spcFirstLastPara="1" wrap="square" lIns="19050" tIns="19050" rIns="19050" bIns="19050" anchor="ctr" anchorCtr="0">
            <a:normAutofit/>
          </a:bodyPr>
          <a:lstStyle>
            <a:lvl1pPr marL="457223" lvl="0" indent="-228611" algn="r">
              <a:lnSpc>
                <a:spcPct val="80000"/>
              </a:lnSpc>
              <a:spcBef>
                <a:spcPts val="0"/>
              </a:spcBef>
              <a:spcAft>
                <a:spcPts val="0"/>
              </a:spcAft>
              <a:buClr>
                <a:srgbClr val="000000"/>
              </a:buClr>
              <a:buSzPts val="9400"/>
              <a:buFont typeface="Helvetica Neue"/>
              <a:buNone/>
              <a:defRPr sz="6900" b="1">
                <a:solidFill>
                  <a:schemeClr val="bg2"/>
                </a:solidFill>
                <a:latin typeface="Gotham HTF" pitchFamily="50" charset="0"/>
              </a:defRPr>
            </a:lvl1pPr>
            <a:lvl2pPr marL="914446" lvl="1" indent="-228611" algn="ctr">
              <a:lnSpc>
                <a:spcPct val="80000"/>
              </a:lnSpc>
              <a:spcBef>
                <a:spcPts val="0"/>
              </a:spcBef>
              <a:spcAft>
                <a:spcPts val="0"/>
              </a:spcAft>
              <a:buClr>
                <a:srgbClr val="000000"/>
              </a:buClr>
              <a:buSzPts val="9400"/>
              <a:buFont typeface="Helvetica Neue"/>
              <a:buNone/>
              <a:defRPr sz="9401" b="1"/>
            </a:lvl2pPr>
            <a:lvl3pPr marL="1371668" lvl="2" indent="-228611" algn="ctr">
              <a:lnSpc>
                <a:spcPct val="80000"/>
              </a:lnSpc>
              <a:spcBef>
                <a:spcPts val="0"/>
              </a:spcBef>
              <a:spcAft>
                <a:spcPts val="0"/>
              </a:spcAft>
              <a:buClr>
                <a:srgbClr val="000000"/>
              </a:buClr>
              <a:buSzPts val="9400"/>
              <a:buFont typeface="Helvetica Neue"/>
              <a:buNone/>
              <a:defRPr sz="9401" b="1"/>
            </a:lvl3pPr>
            <a:lvl4pPr marL="1828892" lvl="3" indent="-228611" algn="ctr">
              <a:lnSpc>
                <a:spcPct val="80000"/>
              </a:lnSpc>
              <a:spcBef>
                <a:spcPts val="0"/>
              </a:spcBef>
              <a:spcAft>
                <a:spcPts val="0"/>
              </a:spcAft>
              <a:buClr>
                <a:srgbClr val="000000"/>
              </a:buClr>
              <a:buSzPts val="9400"/>
              <a:buFont typeface="Helvetica Neue"/>
              <a:buNone/>
              <a:defRPr sz="9401" b="1"/>
            </a:lvl4pPr>
            <a:lvl5pPr marL="2286114" lvl="4" indent="-228611" algn="ctr">
              <a:lnSpc>
                <a:spcPct val="80000"/>
              </a:lnSpc>
              <a:spcBef>
                <a:spcPts val="0"/>
              </a:spcBef>
              <a:spcAft>
                <a:spcPts val="0"/>
              </a:spcAft>
              <a:buClr>
                <a:srgbClr val="000000"/>
              </a:buClr>
              <a:buSzPts val="9400"/>
              <a:buFont typeface="Helvetica Neue"/>
              <a:buNone/>
              <a:defRPr sz="9401" b="1"/>
            </a:lvl5pPr>
            <a:lvl6pPr marL="2743337" lvl="5" indent="-279414" algn="l">
              <a:lnSpc>
                <a:spcPct val="90000"/>
              </a:lnSpc>
              <a:spcBef>
                <a:spcPts val="1700"/>
              </a:spcBef>
              <a:spcAft>
                <a:spcPts val="0"/>
              </a:spcAft>
              <a:buClr>
                <a:srgbClr val="000000"/>
              </a:buClr>
              <a:buSzPts val="800"/>
              <a:buChar char="•"/>
              <a:defRPr/>
            </a:lvl6pPr>
            <a:lvl7pPr marL="3200560" lvl="6" indent="-279414" algn="l">
              <a:lnSpc>
                <a:spcPct val="90000"/>
              </a:lnSpc>
              <a:spcBef>
                <a:spcPts val="1700"/>
              </a:spcBef>
              <a:spcAft>
                <a:spcPts val="0"/>
              </a:spcAft>
              <a:buClr>
                <a:srgbClr val="000000"/>
              </a:buClr>
              <a:buSzPts val="800"/>
              <a:buChar char="•"/>
              <a:defRPr/>
            </a:lvl7pPr>
            <a:lvl8pPr marL="3657783" lvl="7" indent="-279414" algn="l">
              <a:lnSpc>
                <a:spcPct val="90000"/>
              </a:lnSpc>
              <a:spcBef>
                <a:spcPts val="1700"/>
              </a:spcBef>
              <a:spcAft>
                <a:spcPts val="0"/>
              </a:spcAft>
              <a:buClr>
                <a:srgbClr val="000000"/>
              </a:buClr>
              <a:buSzPts val="800"/>
              <a:buChar char="•"/>
              <a:defRPr/>
            </a:lvl8pPr>
            <a:lvl9pPr marL="4115006" lvl="8" indent="-279414" algn="l">
              <a:lnSpc>
                <a:spcPct val="90000"/>
              </a:lnSpc>
              <a:spcBef>
                <a:spcPts val="1700"/>
              </a:spcBef>
              <a:spcAft>
                <a:spcPts val="0"/>
              </a:spcAft>
              <a:buClr>
                <a:srgbClr val="000000"/>
              </a:buClr>
              <a:buSzPts val="800"/>
              <a:buChar char="•"/>
              <a:defRPr/>
            </a:lvl9pPr>
          </a:lstStyle>
          <a:p>
            <a:endParaRPr dirty="0"/>
          </a:p>
        </p:txBody>
      </p:sp>
      <p:sp>
        <p:nvSpPr>
          <p:cNvPr id="175" name="Google Shape;175;p40"/>
          <p:cNvSpPr txBox="1">
            <a:spLocks noGrp="1"/>
          </p:cNvSpPr>
          <p:nvPr>
            <p:ph type="body" idx="2"/>
          </p:nvPr>
        </p:nvSpPr>
        <p:spPr>
          <a:xfrm>
            <a:off x="4638752" y="3528223"/>
            <a:ext cx="3364174" cy="350543"/>
          </a:xfrm>
          <a:prstGeom prst="rect">
            <a:avLst/>
          </a:prstGeom>
          <a:noFill/>
          <a:ln>
            <a:noFill/>
          </a:ln>
        </p:spPr>
        <p:txBody>
          <a:bodyPr spcFirstLastPara="1" wrap="square" lIns="17150" tIns="17150" rIns="17150" bIns="17150" anchor="t" anchorCtr="0">
            <a:normAutofit/>
          </a:bodyPr>
          <a:lstStyle>
            <a:lvl1pPr marL="457223" lvl="0" indent="-228611" algn="r">
              <a:lnSpc>
                <a:spcPct val="100000"/>
              </a:lnSpc>
              <a:spcBef>
                <a:spcPts val="0"/>
              </a:spcBef>
              <a:spcAft>
                <a:spcPts val="0"/>
              </a:spcAft>
              <a:buClr>
                <a:srgbClr val="000000"/>
              </a:buClr>
              <a:buSzPts val="2100"/>
              <a:buFont typeface="Helvetica Neue"/>
              <a:buNone/>
              <a:defRPr sz="2100" b="1">
                <a:solidFill>
                  <a:schemeClr val="bg2"/>
                </a:solidFill>
                <a:latin typeface="Gotham HTF" pitchFamily="50" charset="0"/>
              </a:defRPr>
            </a:lvl1pPr>
            <a:lvl2pPr marL="914446" lvl="1" indent="-279414" algn="l">
              <a:lnSpc>
                <a:spcPct val="90000"/>
              </a:lnSpc>
              <a:spcBef>
                <a:spcPts val="1700"/>
              </a:spcBef>
              <a:spcAft>
                <a:spcPts val="0"/>
              </a:spcAft>
              <a:buClr>
                <a:srgbClr val="000000"/>
              </a:buClr>
              <a:buSzPts val="800"/>
              <a:buChar char="•"/>
              <a:defRPr/>
            </a:lvl2pPr>
            <a:lvl3pPr marL="1371668" lvl="2" indent="-279414" algn="l">
              <a:lnSpc>
                <a:spcPct val="90000"/>
              </a:lnSpc>
              <a:spcBef>
                <a:spcPts val="1700"/>
              </a:spcBef>
              <a:spcAft>
                <a:spcPts val="0"/>
              </a:spcAft>
              <a:buClr>
                <a:srgbClr val="000000"/>
              </a:buClr>
              <a:buSzPts val="800"/>
              <a:buChar char="•"/>
              <a:defRPr/>
            </a:lvl3pPr>
            <a:lvl4pPr marL="1828892" lvl="3" indent="-279414" algn="l">
              <a:lnSpc>
                <a:spcPct val="90000"/>
              </a:lnSpc>
              <a:spcBef>
                <a:spcPts val="1700"/>
              </a:spcBef>
              <a:spcAft>
                <a:spcPts val="0"/>
              </a:spcAft>
              <a:buClr>
                <a:srgbClr val="000000"/>
              </a:buClr>
              <a:buSzPts val="800"/>
              <a:buChar char="•"/>
              <a:defRPr/>
            </a:lvl4pPr>
            <a:lvl5pPr marL="2286114" lvl="4" indent="-279414" algn="l">
              <a:lnSpc>
                <a:spcPct val="90000"/>
              </a:lnSpc>
              <a:spcBef>
                <a:spcPts val="1700"/>
              </a:spcBef>
              <a:spcAft>
                <a:spcPts val="0"/>
              </a:spcAft>
              <a:buClr>
                <a:srgbClr val="000000"/>
              </a:buClr>
              <a:buSzPts val="800"/>
              <a:buChar char="•"/>
              <a:defRPr/>
            </a:lvl5pPr>
            <a:lvl6pPr marL="2743337" lvl="5" indent="-279414" algn="l">
              <a:lnSpc>
                <a:spcPct val="90000"/>
              </a:lnSpc>
              <a:spcBef>
                <a:spcPts val="1700"/>
              </a:spcBef>
              <a:spcAft>
                <a:spcPts val="0"/>
              </a:spcAft>
              <a:buClr>
                <a:srgbClr val="000000"/>
              </a:buClr>
              <a:buSzPts val="800"/>
              <a:buChar char="•"/>
              <a:defRPr/>
            </a:lvl6pPr>
            <a:lvl7pPr marL="3200560" lvl="6" indent="-279414" algn="l">
              <a:lnSpc>
                <a:spcPct val="90000"/>
              </a:lnSpc>
              <a:spcBef>
                <a:spcPts val="1700"/>
              </a:spcBef>
              <a:spcAft>
                <a:spcPts val="0"/>
              </a:spcAft>
              <a:buClr>
                <a:srgbClr val="000000"/>
              </a:buClr>
              <a:buSzPts val="800"/>
              <a:buChar char="•"/>
              <a:defRPr/>
            </a:lvl7pPr>
            <a:lvl8pPr marL="3657783" lvl="7" indent="-279414" algn="l">
              <a:lnSpc>
                <a:spcPct val="90000"/>
              </a:lnSpc>
              <a:spcBef>
                <a:spcPts val="1700"/>
              </a:spcBef>
              <a:spcAft>
                <a:spcPts val="0"/>
              </a:spcAft>
              <a:buClr>
                <a:srgbClr val="000000"/>
              </a:buClr>
              <a:buSzPts val="800"/>
              <a:buChar char="•"/>
              <a:defRPr/>
            </a:lvl8pPr>
            <a:lvl9pPr marL="4115006" lvl="8" indent="-279414" algn="l">
              <a:lnSpc>
                <a:spcPct val="90000"/>
              </a:lnSpc>
              <a:spcBef>
                <a:spcPts val="1700"/>
              </a:spcBef>
              <a:spcAft>
                <a:spcPts val="0"/>
              </a:spcAft>
              <a:buClr>
                <a:srgbClr val="000000"/>
              </a:buClr>
              <a:buSzPts val="800"/>
              <a:buChar char="•"/>
              <a:defRPr/>
            </a:lvl9pPr>
          </a:lstStyle>
          <a:p>
            <a:endParaRPr dirty="0"/>
          </a:p>
        </p:txBody>
      </p:sp>
      <p:pic>
        <p:nvPicPr>
          <p:cNvPr id="6" name="Google Shape;68;p17" descr="Image">
            <a:extLst>
              <a:ext uri="{FF2B5EF4-FFF2-40B4-BE49-F238E27FC236}">
                <a16:creationId xmlns:a16="http://schemas.microsoft.com/office/drawing/2014/main" id="{9F5CF347-795D-4CFD-A884-72632739D3AF}"/>
              </a:ext>
            </a:extLst>
          </p:cNvPr>
          <p:cNvPicPr preferRelativeResize="0"/>
          <p:nvPr userDrawn="1"/>
        </p:nvPicPr>
        <p:blipFill rotWithShape="1">
          <a:blip r:embed="rId3">
            <a:alphaModFix/>
            <a:extLst>
              <a:ext uri="{BEBA8EAE-BF5A-486C-A8C5-ECC9F3942E4B}">
                <a14:imgProps xmlns:a14="http://schemas.microsoft.com/office/drawing/2010/main">
                  <a14:imgLayer r:embed="rId4">
                    <a14:imgEffect>
                      <a14:brightnessContrast bright="-40000" contrast="20000"/>
                    </a14:imgEffect>
                  </a14:imgLayer>
                </a14:imgProps>
              </a:ext>
            </a:extLst>
          </a:blip>
          <a:srcRect/>
          <a:stretch/>
        </p:blipFill>
        <p:spPr>
          <a:xfrm>
            <a:off x="7680778" y="198588"/>
            <a:ext cx="1237241" cy="210987"/>
          </a:xfrm>
          <a:prstGeom prst="rect">
            <a:avLst/>
          </a:prstGeom>
          <a:noFill/>
          <a:ln>
            <a:noFill/>
          </a:ln>
        </p:spPr>
      </p:pic>
    </p:spTree>
    <p:extLst>
      <p:ext uri="{BB962C8B-B14F-4D97-AF65-F5344CB8AC3E}">
        <p14:creationId xmlns:p14="http://schemas.microsoft.com/office/powerpoint/2010/main" val="424661333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matchingName="Photo - 3 Up" preserve="1">
  <p:cSld name="Photo - 3 Up">
    <p:bg>
      <p:bgPr>
        <a:blipFill dpi="0" rotWithShape="1">
          <a:blip r:embed="rId2">
            <a:lum/>
          </a:blip>
          <a:srcRect/>
          <a:stretch>
            <a:fillRect/>
          </a:stretch>
        </a:blipFill>
        <a:effectLst/>
      </p:bgPr>
    </p:bg>
    <p:spTree>
      <p:nvGrpSpPr>
        <p:cNvPr id="1" name="Shape 181"/>
        <p:cNvGrpSpPr/>
        <p:nvPr/>
      </p:nvGrpSpPr>
      <p:grpSpPr>
        <a:xfrm>
          <a:off x="0" y="0"/>
          <a:ext cx="0" cy="0"/>
          <a:chOff x="0" y="0"/>
          <a:chExt cx="0" cy="0"/>
        </a:xfrm>
      </p:grpSpPr>
      <p:sp>
        <p:nvSpPr>
          <p:cNvPr id="182" name="Google Shape;182;p42"/>
          <p:cNvSpPr>
            <a:spLocks noGrp="1"/>
          </p:cNvSpPr>
          <p:nvPr>
            <p:ph type="pic" idx="2"/>
          </p:nvPr>
        </p:nvSpPr>
        <p:spPr>
          <a:xfrm>
            <a:off x="5910264" y="381001"/>
            <a:ext cx="2789662" cy="2231129"/>
          </a:xfrm>
          <a:prstGeom prst="rect">
            <a:avLst/>
          </a:prstGeom>
          <a:noFill/>
          <a:ln>
            <a:noFill/>
          </a:ln>
        </p:spPr>
      </p:sp>
      <p:sp>
        <p:nvSpPr>
          <p:cNvPr id="183" name="Google Shape;183;p42"/>
          <p:cNvSpPr>
            <a:spLocks noGrp="1"/>
          </p:cNvSpPr>
          <p:nvPr>
            <p:ph type="pic" idx="3"/>
          </p:nvPr>
        </p:nvSpPr>
        <p:spPr>
          <a:xfrm>
            <a:off x="5062538" y="1491853"/>
            <a:ext cx="3914775" cy="4556318"/>
          </a:xfrm>
          <a:prstGeom prst="rect">
            <a:avLst/>
          </a:prstGeom>
          <a:noFill/>
          <a:ln>
            <a:noFill/>
          </a:ln>
        </p:spPr>
      </p:sp>
      <p:sp>
        <p:nvSpPr>
          <p:cNvPr id="184" name="Google Shape;184;p42"/>
          <p:cNvSpPr>
            <a:spLocks noGrp="1"/>
          </p:cNvSpPr>
          <p:nvPr>
            <p:ph type="pic" idx="4"/>
          </p:nvPr>
        </p:nvSpPr>
        <p:spPr>
          <a:xfrm>
            <a:off x="-52387" y="185739"/>
            <a:ext cx="6229350" cy="4672013"/>
          </a:xfrm>
          <a:prstGeom prst="rect">
            <a:avLst/>
          </a:prstGeom>
          <a:noFill/>
          <a:ln>
            <a:noFill/>
          </a:ln>
        </p:spPr>
      </p:sp>
    </p:spTree>
    <p:extLst>
      <p:ext uri="{BB962C8B-B14F-4D97-AF65-F5344CB8AC3E}">
        <p14:creationId xmlns:p14="http://schemas.microsoft.com/office/powerpoint/2010/main" val="149826304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800105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891708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33D4B-283A-4FA0-B3C0-66F0134C1E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1" y="0"/>
            <a:ext cx="9143999" cy="5143500"/>
          </a:xfrm>
          <a:prstGeom prst="rect">
            <a:avLst/>
          </a:prstGeom>
        </p:spPr>
      </p:pic>
      <p:pic>
        <p:nvPicPr>
          <p:cNvPr id="20" name="Picture 19">
            <a:extLst>
              <a:ext uri="{FF2B5EF4-FFF2-40B4-BE49-F238E27FC236}">
                <a16:creationId xmlns:a16="http://schemas.microsoft.com/office/drawing/2014/main" id="{1871CA7A-79A9-42B0-87DA-7C73EB61C7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1"/>
          <a:stretch/>
        </p:blipFill>
        <p:spPr>
          <a:xfrm rot="412959">
            <a:off x="-1312123" y="-423370"/>
            <a:ext cx="7024794" cy="6786026"/>
          </a:xfrm>
          <a:prstGeom prst="rect">
            <a:avLst/>
          </a:prstGeom>
        </p:spPr>
      </p:pic>
      <p:grpSp>
        <p:nvGrpSpPr>
          <p:cNvPr id="9" name="Group 8">
            <a:extLst>
              <a:ext uri="{FF2B5EF4-FFF2-40B4-BE49-F238E27FC236}">
                <a16:creationId xmlns:a16="http://schemas.microsoft.com/office/drawing/2014/main" id="{9D576FC6-34D5-4370-B277-C0645852C26D}"/>
              </a:ext>
            </a:extLst>
          </p:cNvPr>
          <p:cNvGrpSpPr/>
          <p:nvPr userDrawn="1"/>
        </p:nvGrpSpPr>
        <p:grpSpPr>
          <a:xfrm>
            <a:off x="5018070" y="3845290"/>
            <a:ext cx="238177" cy="875054"/>
            <a:chOff x="10207512" y="7545830"/>
            <a:chExt cx="476354" cy="1750107"/>
          </a:xfrm>
        </p:grpSpPr>
        <p:pic>
          <p:nvPicPr>
            <p:cNvPr id="18" name="Picture 17" descr="Logo, icon&#10;&#10;Description automatically generated">
              <a:extLst>
                <a:ext uri="{FF2B5EF4-FFF2-40B4-BE49-F238E27FC236}">
                  <a16:creationId xmlns:a16="http://schemas.microsoft.com/office/drawing/2014/main" id="{151D08CC-A08E-4E90-97A5-4751536BD851}"/>
                </a:ext>
              </a:extLst>
            </p:cNvPr>
            <p:cNvPicPr>
              <a:picLocks noChangeAspect="1"/>
            </p:cNvPicPr>
            <p:nvPr/>
          </p:nvPicPr>
          <p:blipFill>
            <a:blip r:embed="rId4"/>
            <a:stretch>
              <a:fillRect/>
            </a:stretch>
          </p:blipFill>
          <p:spPr>
            <a:xfrm>
              <a:off x="10207522" y="8822811"/>
              <a:ext cx="473126" cy="473126"/>
            </a:xfrm>
            <a:prstGeom prst="rect">
              <a:avLst/>
            </a:prstGeom>
          </p:spPr>
        </p:pic>
        <p:pic>
          <p:nvPicPr>
            <p:cNvPr id="15" name="Picture 14" descr="Icon&#10;&#10;Description automatically generated">
              <a:extLst>
                <a:ext uri="{FF2B5EF4-FFF2-40B4-BE49-F238E27FC236}">
                  <a16:creationId xmlns:a16="http://schemas.microsoft.com/office/drawing/2014/main" id="{7CC7F78B-3807-4995-A849-A73041C9252A}"/>
                </a:ext>
              </a:extLst>
            </p:cNvPr>
            <p:cNvPicPr>
              <a:picLocks noChangeAspect="1"/>
            </p:cNvPicPr>
            <p:nvPr/>
          </p:nvPicPr>
          <p:blipFill>
            <a:blip r:embed="rId5"/>
            <a:stretch>
              <a:fillRect/>
            </a:stretch>
          </p:blipFill>
          <p:spPr>
            <a:xfrm>
              <a:off x="10207512" y="8164108"/>
              <a:ext cx="476354" cy="473126"/>
            </a:xfrm>
            <a:prstGeom prst="rect">
              <a:avLst/>
            </a:prstGeom>
          </p:spPr>
        </p:pic>
        <p:pic>
          <p:nvPicPr>
            <p:cNvPr id="14" name="Picture 13" descr="Icon&#10;&#10;Description automatically generated">
              <a:extLst>
                <a:ext uri="{FF2B5EF4-FFF2-40B4-BE49-F238E27FC236}">
                  <a16:creationId xmlns:a16="http://schemas.microsoft.com/office/drawing/2014/main" id="{0B6EAFA2-239B-4688-BCC0-709D91EDEB7C}"/>
                </a:ext>
              </a:extLst>
            </p:cNvPr>
            <p:cNvPicPr>
              <a:picLocks noChangeAspect="1"/>
            </p:cNvPicPr>
            <p:nvPr/>
          </p:nvPicPr>
          <p:blipFill>
            <a:blip r:embed="rId6"/>
            <a:stretch>
              <a:fillRect/>
            </a:stretch>
          </p:blipFill>
          <p:spPr>
            <a:xfrm>
              <a:off x="10207522" y="7545830"/>
              <a:ext cx="473126" cy="473126"/>
            </a:xfrm>
            <a:prstGeom prst="rect">
              <a:avLst/>
            </a:prstGeom>
          </p:spPr>
        </p:pic>
      </p:grpSp>
      <p:cxnSp>
        <p:nvCxnSpPr>
          <p:cNvPr id="19" name="Straight Connector 18">
            <a:extLst>
              <a:ext uri="{FF2B5EF4-FFF2-40B4-BE49-F238E27FC236}">
                <a16:creationId xmlns:a16="http://schemas.microsoft.com/office/drawing/2014/main" id="{73714CAA-4458-4190-BFFD-6D528998018F}"/>
              </a:ext>
            </a:extLst>
          </p:cNvPr>
          <p:cNvCxnSpPr>
            <a:cxnSpLocks/>
          </p:cNvCxnSpPr>
          <p:nvPr userDrawn="1"/>
        </p:nvCxnSpPr>
        <p:spPr>
          <a:xfrm flipH="1">
            <a:off x="5018074" y="3654082"/>
            <a:ext cx="3697301" cy="0"/>
          </a:xfrm>
          <a:prstGeom prst="line">
            <a:avLst/>
          </a:prstGeom>
          <a:ln w="38100" cap="rnd">
            <a:gradFill flip="none" rotWithShape="1">
              <a:gsLst>
                <a:gs pos="0">
                  <a:schemeClr val="tx2"/>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626478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99C1ED-0A31-4C94-90BE-82AA03E6DC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flipH="1">
            <a:off x="0" y="0"/>
            <a:ext cx="9144000" cy="5143500"/>
          </a:xfrm>
          <a:prstGeom prst="rect">
            <a:avLst/>
          </a:prstGeom>
        </p:spPr>
      </p:pic>
      <p:pic>
        <p:nvPicPr>
          <p:cNvPr id="20" name="Picture 19">
            <a:extLst>
              <a:ext uri="{FF2B5EF4-FFF2-40B4-BE49-F238E27FC236}">
                <a16:creationId xmlns:a16="http://schemas.microsoft.com/office/drawing/2014/main" id="{05514C95-7AD2-49F0-AE77-E1BB1AB10C4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1"/>
          <a:stretch/>
        </p:blipFill>
        <p:spPr>
          <a:xfrm rot="20384423">
            <a:off x="3103020" y="-779080"/>
            <a:ext cx="7542774" cy="7286401"/>
          </a:xfrm>
          <a:prstGeom prst="rect">
            <a:avLst/>
          </a:prstGeom>
        </p:spPr>
      </p:pic>
      <p:grpSp>
        <p:nvGrpSpPr>
          <p:cNvPr id="8" name="Group 7">
            <a:extLst>
              <a:ext uri="{FF2B5EF4-FFF2-40B4-BE49-F238E27FC236}">
                <a16:creationId xmlns:a16="http://schemas.microsoft.com/office/drawing/2014/main" id="{258F7AAB-A818-403E-BEA3-A38B894FFCBF}"/>
              </a:ext>
            </a:extLst>
          </p:cNvPr>
          <p:cNvGrpSpPr/>
          <p:nvPr userDrawn="1"/>
        </p:nvGrpSpPr>
        <p:grpSpPr>
          <a:xfrm>
            <a:off x="608000" y="3845290"/>
            <a:ext cx="238177" cy="875054"/>
            <a:chOff x="10207522" y="7545830"/>
            <a:chExt cx="476354" cy="1750107"/>
          </a:xfrm>
        </p:grpSpPr>
        <p:pic>
          <p:nvPicPr>
            <p:cNvPr id="17" name="Picture 16" descr="Logo, icon&#10;&#10;Description automatically generated">
              <a:extLst>
                <a:ext uri="{FF2B5EF4-FFF2-40B4-BE49-F238E27FC236}">
                  <a16:creationId xmlns:a16="http://schemas.microsoft.com/office/drawing/2014/main" id="{546EDF53-0C75-4AD0-9BAA-F6C895104FA2}"/>
                </a:ext>
              </a:extLst>
            </p:cNvPr>
            <p:cNvPicPr>
              <a:picLocks noChangeAspect="1"/>
            </p:cNvPicPr>
            <p:nvPr/>
          </p:nvPicPr>
          <p:blipFill>
            <a:blip r:embed="rId4"/>
            <a:stretch>
              <a:fillRect/>
            </a:stretch>
          </p:blipFill>
          <p:spPr>
            <a:xfrm>
              <a:off x="10207522" y="8822811"/>
              <a:ext cx="473126" cy="473126"/>
            </a:xfrm>
            <a:prstGeom prst="rect">
              <a:avLst/>
            </a:prstGeom>
          </p:spPr>
        </p:pic>
        <p:pic>
          <p:nvPicPr>
            <p:cNvPr id="14" name="Picture 13" descr="Icon&#10;&#10;Description automatically generated">
              <a:extLst>
                <a:ext uri="{FF2B5EF4-FFF2-40B4-BE49-F238E27FC236}">
                  <a16:creationId xmlns:a16="http://schemas.microsoft.com/office/drawing/2014/main" id="{3BC59AE2-1477-4361-B92E-FF87AC953E94}"/>
                </a:ext>
              </a:extLst>
            </p:cNvPr>
            <p:cNvPicPr>
              <a:picLocks noChangeAspect="1"/>
            </p:cNvPicPr>
            <p:nvPr/>
          </p:nvPicPr>
          <p:blipFill>
            <a:blip r:embed="rId5"/>
            <a:stretch>
              <a:fillRect/>
            </a:stretch>
          </p:blipFill>
          <p:spPr>
            <a:xfrm>
              <a:off x="10207522" y="8164108"/>
              <a:ext cx="476354" cy="473126"/>
            </a:xfrm>
            <a:prstGeom prst="rect">
              <a:avLst/>
            </a:prstGeom>
          </p:spPr>
        </p:pic>
        <p:pic>
          <p:nvPicPr>
            <p:cNvPr id="13" name="Picture 12" descr="Icon&#10;&#10;Description automatically generated">
              <a:extLst>
                <a:ext uri="{FF2B5EF4-FFF2-40B4-BE49-F238E27FC236}">
                  <a16:creationId xmlns:a16="http://schemas.microsoft.com/office/drawing/2014/main" id="{DA00039E-8B62-413D-87D9-0CFD7238AF77}"/>
                </a:ext>
              </a:extLst>
            </p:cNvPr>
            <p:cNvPicPr>
              <a:picLocks noChangeAspect="1"/>
            </p:cNvPicPr>
            <p:nvPr/>
          </p:nvPicPr>
          <p:blipFill>
            <a:blip r:embed="rId6"/>
            <a:stretch>
              <a:fillRect/>
            </a:stretch>
          </p:blipFill>
          <p:spPr>
            <a:xfrm>
              <a:off x="10207522" y="7545830"/>
              <a:ext cx="473126" cy="473126"/>
            </a:xfrm>
            <a:prstGeom prst="rect">
              <a:avLst/>
            </a:prstGeom>
          </p:spPr>
        </p:pic>
      </p:grpSp>
      <p:cxnSp>
        <p:nvCxnSpPr>
          <p:cNvPr id="18" name="Straight Connector 17">
            <a:extLst>
              <a:ext uri="{FF2B5EF4-FFF2-40B4-BE49-F238E27FC236}">
                <a16:creationId xmlns:a16="http://schemas.microsoft.com/office/drawing/2014/main" id="{98F1D843-CD0B-4D0C-B469-7DA00C088EA2}"/>
              </a:ext>
            </a:extLst>
          </p:cNvPr>
          <p:cNvCxnSpPr>
            <a:cxnSpLocks/>
          </p:cNvCxnSpPr>
          <p:nvPr userDrawn="1"/>
        </p:nvCxnSpPr>
        <p:spPr>
          <a:xfrm flipH="1">
            <a:off x="607999" y="3654082"/>
            <a:ext cx="1335101" cy="0"/>
          </a:xfrm>
          <a:prstGeom prst="line">
            <a:avLst/>
          </a:prstGeom>
          <a:ln w="38100" cap="rnd">
            <a:gradFill flip="none" rotWithShape="1">
              <a:gsLst>
                <a:gs pos="0">
                  <a:schemeClr val="tx2"/>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407948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50155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58210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30_Section Header">
    <p:spTree>
      <p:nvGrpSpPr>
        <p:cNvPr id="1" name=""/>
        <p:cNvGrpSpPr/>
        <p:nvPr/>
      </p:nvGrpSpPr>
      <p:grpSpPr>
        <a:xfrm>
          <a:off x="0" y="0"/>
          <a:ext cx="0" cy="0"/>
          <a:chOff x="0" y="0"/>
          <a:chExt cx="0" cy="0"/>
        </a:xfrm>
      </p:grpSpPr>
      <p:sp>
        <p:nvSpPr>
          <p:cNvPr id="439" name="Shape 43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40" name="Shape 44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41" name="Shape 44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4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43" name="Shape 44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4" name="Shape 44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544867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27539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elements">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C53B83-3C5B-4570-BBF7-2849151F51CC}"/>
              </a:ext>
            </a:extLst>
          </p:cNvPr>
          <p:cNvPicPr>
            <a:picLocks noChangeAspect="1"/>
          </p:cNvPicPr>
          <p:nvPr userDrawn="1"/>
        </p:nvPicPr>
        <p:blipFill>
          <a:blip r:embed="rId2"/>
          <a:stretch>
            <a:fillRect/>
          </a:stretch>
        </p:blipFill>
        <p:spPr>
          <a:xfrm>
            <a:off x="500133" y="2848461"/>
            <a:ext cx="3738493" cy="2102902"/>
          </a:xfrm>
          <a:prstGeom prst="rect">
            <a:avLst/>
          </a:prstGeom>
          <a:solidFill>
            <a:schemeClr val="tx2">
              <a:lumMod val="10000"/>
            </a:schemeClr>
          </a:solidFill>
        </p:spPr>
      </p:pic>
      <p:pic>
        <p:nvPicPr>
          <p:cNvPr id="5" name="Picture 4">
            <a:extLst>
              <a:ext uri="{FF2B5EF4-FFF2-40B4-BE49-F238E27FC236}">
                <a16:creationId xmlns:a16="http://schemas.microsoft.com/office/drawing/2014/main" id="{2439CBE4-3B71-4AD0-92FC-9EED2476797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3590" y="1877911"/>
            <a:ext cx="401735" cy="100433"/>
          </a:xfrm>
          <a:prstGeom prst="rect">
            <a:avLst/>
          </a:prstGeom>
        </p:spPr>
      </p:pic>
      <p:pic>
        <p:nvPicPr>
          <p:cNvPr id="6" name="Picture 5">
            <a:extLst>
              <a:ext uri="{FF2B5EF4-FFF2-40B4-BE49-F238E27FC236}">
                <a16:creationId xmlns:a16="http://schemas.microsoft.com/office/drawing/2014/main" id="{D07B8D64-22FB-4337-B8FC-0042BE106B8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13590" y="2194608"/>
            <a:ext cx="401735" cy="100433"/>
          </a:xfrm>
          <a:prstGeom prst="rect">
            <a:avLst/>
          </a:prstGeom>
        </p:spPr>
      </p:pic>
      <p:pic>
        <p:nvPicPr>
          <p:cNvPr id="7" name="Picture 6">
            <a:extLst>
              <a:ext uri="{FF2B5EF4-FFF2-40B4-BE49-F238E27FC236}">
                <a16:creationId xmlns:a16="http://schemas.microsoft.com/office/drawing/2014/main" id="{835E1E81-147B-453F-8B9C-61938CBB59E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V="1">
            <a:off x="613590" y="1561213"/>
            <a:ext cx="401735" cy="100433"/>
          </a:xfrm>
          <a:prstGeom prst="rect">
            <a:avLst/>
          </a:prstGeom>
        </p:spPr>
      </p:pic>
      <p:pic>
        <p:nvPicPr>
          <p:cNvPr id="8" name="Picture 7">
            <a:extLst>
              <a:ext uri="{FF2B5EF4-FFF2-40B4-BE49-F238E27FC236}">
                <a16:creationId xmlns:a16="http://schemas.microsoft.com/office/drawing/2014/main" id="{70D22027-4867-4869-9846-F8BBA18970E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13590" y="611119"/>
            <a:ext cx="401735" cy="100433"/>
          </a:xfrm>
          <a:prstGeom prst="rect">
            <a:avLst/>
          </a:prstGeom>
        </p:spPr>
      </p:pic>
      <p:pic>
        <p:nvPicPr>
          <p:cNvPr id="9" name="Picture 8">
            <a:extLst>
              <a:ext uri="{FF2B5EF4-FFF2-40B4-BE49-F238E27FC236}">
                <a16:creationId xmlns:a16="http://schemas.microsoft.com/office/drawing/2014/main" id="{5113A478-CBEE-428D-9E62-890DFC04C67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13590" y="1244515"/>
            <a:ext cx="401735" cy="100433"/>
          </a:xfrm>
          <a:prstGeom prst="rect">
            <a:avLst/>
          </a:prstGeom>
        </p:spPr>
      </p:pic>
      <p:pic>
        <p:nvPicPr>
          <p:cNvPr id="10" name="Picture 9">
            <a:extLst>
              <a:ext uri="{FF2B5EF4-FFF2-40B4-BE49-F238E27FC236}">
                <a16:creationId xmlns:a16="http://schemas.microsoft.com/office/drawing/2014/main" id="{73DE1CC8-A06E-4172-BEFB-988F1CCBBC2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13591" y="927817"/>
            <a:ext cx="401734" cy="100433"/>
          </a:xfrm>
          <a:prstGeom prst="rect">
            <a:avLst/>
          </a:prstGeom>
        </p:spPr>
      </p:pic>
      <p:pic>
        <p:nvPicPr>
          <p:cNvPr id="11" name="Picture 10">
            <a:extLst>
              <a:ext uri="{FF2B5EF4-FFF2-40B4-BE49-F238E27FC236}">
                <a16:creationId xmlns:a16="http://schemas.microsoft.com/office/drawing/2014/main" id="{7DD7BD79-5E67-4714-BA13-A0541BAD627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571824" y="686650"/>
            <a:ext cx="2495850" cy="1403915"/>
          </a:xfrm>
          <a:prstGeom prst="rect">
            <a:avLst/>
          </a:prstGeom>
        </p:spPr>
      </p:pic>
      <p:pic>
        <p:nvPicPr>
          <p:cNvPr id="12" name="Picture 11">
            <a:extLst>
              <a:ext uri="{FF2B5EF4-FFF2-40B4-BE49-F238E27FC236}">
                <a16:creationId xmlns:a16="http://schemas.microsoft.com/office/drawing/2014/main" id="{AAFC31E0-404C-408E-9E4F-5F11BC7566C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571824" y="2146502"/>
            <a:ext cx="2495850" cy="1403916"/>
          </a:xfrm>
          <a:prstGeom prst="rect">
            <a:avLst/>
          </a:prstGeom>
        </p:spPr>
      </p:pic>
      <p:pic>
        <p:nvPicPr>
          <p:cNvPr id="13" name="Picture 12">
            <a:extLst>
              <a:ext uri="{FF2B5EF4-FFF2-40B4-BE49-F238E27FC236}">
                <a16:creationId xmlns:a16="http://schemas.microsoft.com/office/drawing/2014/main" id="{21F78688-6911-4EDD-8717-D03626A8F00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571825" y="3618019"/>
            <a:ext cx="2495851" cy="1403915"/>
          </a:xfrm>
          <a:prstGeom prst="rect">
            <a:avLst/>
          </a:prstGeom>
        </p:spPr>
      </p:pic>
      <p:sp>
        <p:nvSpPr>
          <p:cNvPr id="14" name="TextBox 13">
            <a:extLst>
              <a:ext uri="{FF2B5EF4-FFF2-40B4-BE49-F238E27FC236}">
                <a16:creationId xmlns:a16="http://schemas.microsoft.com/office/drawing/2014/main" id="{05CDC4B0-5206-4A06-8039-FDA43E36C9AB}"/>
              </a:ext>
            </a:extLst>
          </p:cNvPr>
          <p:cNvSpPr txBox="1"/>
          <p:nvPr userDrawn="1"/>
        </p:nvSpPr>
        <p:spPr>
          <a:xfrm>
            <a:off x="5486400" y="175411"/>
            <a:ext cx="1483098" cy="400110"/>
          </a:xfrm>
          <a:prstGeom prst="rect">
            <a:avLst/>
          </a:prstGeom>
          <a:noFill/>
        </p:spPr>
        <p:txBody>
          <a:bodyPr wrap="none" rtlCol="0">
            <a:spAutoFit/>
          </a:bodyPr>
          <a:lstStyle/>
          <a:p>
            <a:r>
              <a:rPr lang="en-US" sz="2000" dirty="0">
                <a:solidFill>
                  <a:schemeClr val="tx1"/>
                </a:solidFill>
              </a:rPr>
              <a:t>light tint </a:t>
            </a:r>
            <a:r>
              <a:rPr lang="en-US" sz="2000" dirty="0" err="1">
                <a:solidFill>
                  <a:schemeClr val="tx1"/>
                </a:solidFill>
              </a:rPr>
              <a:t>bgs</a:t>
            </a:r>
            <a:endParaRPr lang="en-US" sz="2000" dirty="0">
              <a:solidFill>
                <a:schemeClr val="tx1"/>
              </a:solidFill>
            </a:endParaRPr>
          </a:p>
        </p:txBody>
      </p:sp>
      <p:sp>
        <p:nvSpPr>
          <p:cNvPr id="15" name="TextBox 14">
            <a:extLst>
              <a:ext uri="{FF2B5EF4-FFF2-40B4-BE49-F238E27FC236}">
                <a16:creationId xmlns:a16="http://schemas.microsoft.com/office/drawing/2014/main" id="{BD03EA64-1C32-4475-AC70-6D0BCA795732}"/>
              </a:ext>
            </a:extLst>
          </p:cNvPr>
          <p:cNvSpPr txBox="1"/>
          <p:nvPr userDrawn="1"/>
        </p:nvSpPr>
        <p:spPr>
          <a:xfrm>
            <a:off x="547406" y="163147"/>
            <a:ext cx="1771639" cy="400110"/>
          </a:xfrm>
          <a:prstGeom prst="rect">
            <a:avLst/>
          </a:prstGeom>
          <a:noFill/>
        </p:spPr>
        <p:txBody>
          <a:bodyPr wrap="none" rtlCol="0">
            <a:spAutoFit/>
          </a:bodyPr>
          <a:lstStyle/>
          <a:p>
            <a:r>
              <a:rPr lang="en-US" sz="2000" dirty="0">
                <a:solidFill>
                  <a:schemeClr val="tx1"/>
                </a:solidFill>
              </a:rPr>
              <a:t>Accent squares</a:t>
            </a:r>
          </a:p>
        </p:txBody>
      </p:sp>
      <p:sp>
        <p:nvSpPr>
          <p:cNvPr id="16" name="TextBox 15">
            <a:extLst>
              <a:ext uri="{FF2B5EF4-FFF2-40B4-BE49-F238E27FC236}">
                <a16:creationId xmlns:a16="http://schemas.microsoft.com/office/drawing/2014/main" id="{A39AE99D-79F6-4C0D-A587-71C336248627}"/>
              </a:ext>
            </a:extLst>
          </p:cNvPr>
          <p:cNvSpPr txBox="1"/>
          <p:nvPr userDrawn="1"/>
        </p:nvSpPr>
        <p:spPr>
          <a:xfrm>
            <a:off x="500133" y="2520344"/>
            <a:ext cx="1191352" cy="400110"/>
          </a:xfrm>
          <a:prstGeom prst="rect">
            <a:avLst/>
          </a:prstGeom>
          <a:noFill/>
        </p:spPr>
        <p:txBody>
          <a:bodyPr wrap="none" rtlCol="0">
            <a:spAutoFit/>
          </a:bodyPr>
          <a:lstStyle/>
          <a:p>
            <a:r>
              <a:rPr lang="en-US" sz="2000" dirty="0">
                <a:solidFill>
                  <a:schemeClr val="tx1"/>
                </a:solidFill>
              </a:rPr>
              <a:t>no tint </a:t>
            </a:r>
            <a:r>
              <a:rPr lang="en-US" sz="2000" dirty="0" err="1">
                <a:solidFill>
                  <a:schemeClr val="tx1"/>
                </a:solidFill>
              </a:rPr>
              <a:t>bg</a:t>
            </a:r>
            <a:endParaRPr lang="en-US" sz="2000" dirty="0">
              <a:solidFill>
                <a:schemeClr val="tx1"/>
              </a:solidFill>
            </a:endParaRPr>
          </a:p>
        </p:txBody>
      </p:sp>
    </p:spTree>
    <p:extLst>
      <p:ext uri="{BB962C8B-B14F-4D97-AF65-F5344CB8AC3E}">
        <p14:creationId xmlns:p14="http://schemas.microsoft.com/office/powerpoint/2010/main" val="192219280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elements2">
    <p:bg>
      <p:bgPr>
        <a:solidFill>
          <a:schemeClr val="bg1">
            <a:lumMod val="75000"/>
          </a:schemeClr>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9BD091C-AAD3-4B32-BEB6-C6098BF0F1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13977" y="1638408"/>
            <a:ext cx="1383070" cy="973834"/>
          </a:xfrm>
          <a:prstGeom prst="rect">
            <a:avLst/>
          </a:prstGeom>
        </p:spPr>
      </p:pic>
      <p:pic>
        <p:nvPicPr>
          <p:cNvPr id="18" name="Picture 17">
            <a:extLst>
              <a:ext uri="{FF2B5EF4-FFF2-40B4-BE49-F238E27FC236}">
                <a16:creationId xmlns:a16="http://schemas.microsoft.com/office/drawing/2014/main" id="{31DD219B-036B-4855-A3CC-FABD49BABE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915" y="528077"/>
            <a:ext cx="1437671" cy="781882"/>
          </a:xfrm>
          <a:prstGeom prst="rect">
            <a:avLst/>
          </a:prstGeom>
        </p:spPr>
      </p:pic>
      <p:pic>
        <p:nvPicPr>
          <p:cNvPr id="19" name="Picture 18">
            <a:extLst>
              <a:ext uri="{FF2B5EF4-FFF2-40B4-BE49-F238E27FC236}">
                <a16:creationId xmlns:a16="http://schemas.microsoft.com/office/drawing/2014/main" id="{C7F6BF15-A43F-41AC-94B0-E9908AF307E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46698" y="545756"/>
            <a:ext cx="1414030" cy="781882"/>
          </a:xfrm>
          <a:prstGeom prst="rect">
            <a:avLst/>
          </a:prstGeom>
        </p:spPr>
      </p:pic>
      <p:pic>
        <p:nvPicPr>
          <p:cNvPr id="20" name="Picture 19">
            <a:extLst>
              <a:ext uri="{FF2B5EF4-FFF2-40B4-BE49-F238E27FC236}">
                <a16:creationId xmlns:a16="http://schemas.microsoft.com/office/drawing/2014/main" id="{AD7D0999-872F-4E79-9CDD-8219FA0184E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28111" y="568481"/>
            <a:ext cx="1373501" cy="768372"/>
          </a:xfrm>
          <a:prstGeom prst="rect">
            <a:avLst/>
          </a:prstGeom>
        </p:spPr>
      </p:pic>
      <p:pic>
        <p:nvPicPr>
          <p:cNvPr id="21" name="Picture 20">
            <a:extLst>
              <a:ext uri="{FF2B5EF4-FFF2-40B4-BE49-F238E27FC236}">
                <a16:creationId xmlns:a16="http://schemas.microsoft.com/office/drawing/2014/main" id="{A995B870-5AE3-43B5-BCB2-CE277C5ED7A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4756" y="1665417"/>
            <a:ext cx="1483831" cy="953006"/>
          </a:xfrm>
          <a:prstGeom prst="rect">
            <a:avLst/>
          </a:prstGeom>
        </p:spPr>
      </p:pic>
      <p:pic>
        <p:nvPicPr>
          <p:cNvPr id="22" name="Picture 21">
            <a:extLst>
              <a:ext uri="{FF2B5EF4-FFF2-40B4-BE49-F238E27FC236}">
                <a16:creationId xmlns:a16="http://schemas.microsoft.com/office/drawing/2014/main" id="{340DE298-95D5-4701-9C92-84DAF23F60D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796888" y="1569460"/>
            <a:ext cx="1550225" cy="1059616"/>
          </a:xfrm>
          <a:prstGeom prst="rect">
            <a:avLst/>
          </a:prstGeom>
        </p:spPr>
      </p:pic>
      <p:pic>
        <p:nvPicPr>
          <p:cNvPr id="23" name="Picture 22">
            <a:extLst>
              <a:ext uri="{FF2B5EF4-FFF2-40B4-BE49-F238E27FC236}">
                <a16:creationId xmlns:a16="http://schemas.microsoft.com/office/drawing/2014/main" id="{6DC07F53-2DED-45D9-A2A4-5864F4C3436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831820" y="3069596"/>
            <a:ext cx="1566083" cy="678987"/>
          </a:xfrm>
          <a:prstGeom prst="rect">
            <a:avLst/>
          </a:prstGeom>
        </p:spPr>
      </p:pic>
      <p:pic>
        <p:nvPicPr>
          <p:cNvPr id="24" name="Picture 23">
            <a:extLst>
              <a:ext uri="{FF2B5EF4-FFF2-40B4-BE49-F238E27FC236}">
                <a16:creationId xmlns:a16="http://schemas.microsoft.com/office/drawing/2014/main" id="{1A383346-1DC7-4110-8E02-791266630CE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0304" y="3069597"/>
            <a:ext cx="1678278" cy="736690"/>
          </a:xfrm>
          <a:prstGeom prst="rect">
            <a:avLst/>
          </a:prstGeom>
        </p:spPr>
      </p:pic>
      <p:pic>
        <p:nvPicPr>
          <p:cNvPr id="25" name="Picture 24">
            <a:extLst>
              <a:ext uri="{FF2B5EF4-FFF2-40B4-BE49-F238E27FC236}">
                <a16:creationId xmlns:a16="http://schemas.microsoft.com/office/drawing/2014/main" id="{ABEF8634-2F1E-4DFC-8972-D56AC3E8752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970671" y="3069597"/>
            <a:ext cx="1566083" cy="733772"/>
          </a:xfrm>
          <a:prstGeom prst="rect">
            <a:avLst/>
          </a:prstGeom>
        </p:spPr>
      </p:pic>
      <p:pic>
        <p:nvPicPr>
          <p:cNvPr id="26" name="Picture 25">
            <a:extLst>
              <a:ext uri="{FF2B5EF4-FFF2-40B4-BE49-F238E27FC236}">
                <a16:creationId xmlns:a16="http://schemas.microsoft.com/office/drawing/2014/main" id="{6C351CB5-600B-4099-BD3E-5E15EC0E8FA0}"/>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154524" y="1828085"/>
            <a:ext cx="2706773" cy="627669"/>
          </a:xfrm>
          <a:prstGeom prst="rect">
            <a:avLst/>
          </a:prstGeom>
        </p:spPr>
      </p:pic>
      <p:pic>
        <p:nvPicPr>
          <p:cNvPr id="27" name="Picture 26">
            <a:extLst>
              <a:ext uri="{FF2B5EF4-FFF2-40B4-BE49-F238E27FC236}">
                <a16:creationId xmlns:a16="http://schemas.microsoft.com/office/drawing/2014/main" id="{C5BE5425-1A60-4EBB-8C7C-64259E2F2D2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298222" y="316948"/>
            <a:ext cx="2672612" cy="619748"/>
          </a:xfrm>
          <a:prstGeom prst="rect">
            <a:avLst/>
          </a:prstGeom>
        </p:spPr>
      </p:pic>
      <p:pic>
        <p:nvPicPr>
          <p:cNvPr id="28" name="Picture 27">
            <a:extLst>
              <a:ext uri="{FF2B5EF4-FFF2-40B4-BE49-F238E27FC236}">
                <a16:creationId xmlns:a16="http://schemas.microsoft.com/office/drawing/2014/main" id="{EADEF683-1992-4AB6-BC03-A7624EA1DFE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65120" y="919017"/>
            <a:ext cx="2705714" cy="650443"/>
          </a:xfrm>
          <a:prstGeom prst="rect">
            <a:avLst/>
          </a:prstGeom>
        </p:spPr>
      </p:pic>
      <p:pic>
        <p:nvPicPr>
          <p:cNvPr id="29" name="Picture 28">
            <a:extLst>
              <a:ext uri="{FF2B5EF4-FFF2-40B4-BE49-F238E27FC236}">
                <a16:creationId xmlns:a16="http://schemas.microsoft.com/office/drawing/2014/main" id="{0277D5C8-E876-4B46-8C7B-7CF2DB5D508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826680" y="4049683"/>
            <a:ext cx="1578020" cy="630462"/>
          </a:xfrm>
          <a:prstGeom prst="rect">
            <a:avLst/>
          </a:prstGeom>
        </p:spPr>
      </p:pic>
      <p:pic>
        <p:nvPicPr>
          <p:cNvPr id="30" name="Picture 29">
            <a:extLst>
              <a:ext uri="{FF2B5EF4-FFF2-40B4-BE49-F238E27FC236}">
                <a16:creationId xmlns:a16="http://schemas.microsoft.com/office/drawing/2014/main" id="{63F5DA46-A623-4B4E-8A01-D56167AD804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26680" y="2839776"/>
            <a:ext cx="1566083" cy="637447"/>
          </a:xfrm>
          <a:prstGeom prst="rect">
            <a:avLst/>
          </a:prstGeom>
        </p:spPr>
      </p:pic>
      <p:pic>
        <p:nvPicPr>
          <p:cNvPr id="31" name="Picture 30">
            <a:extLst>
              <a:ext uri="{FF2B5EF4-FFF2-40B4-BE49-F238E27FC236}">
                <a16:creationId xmlns:a16="http://schemas.microsoft.com/office/drawing/2014/main" id="{EA0CBD6C-54CE-4D74-B5A3-505F8DFECDA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832648" y="3448222"/>
            <a:ext cx="1566083" cy="630462"/>
          </a:xfrm>
          <a:prstGeom prst="rect">
            <a:avLst/>
          </a:prstGeom>
        </p:spPr>
      </p:pic>
      <p:pic>
        <p:nvPicPr>
          <p:cNvPr id="32" name="Google Shape;68;p17" descr="Image">
            <a:extLst>
              <a:ext uri="{FF2B5EF4-FFF2-40B4-BE49-F238E27FC236}">
                <a16:creationId xmlns:a16="http://schemas.microsoft.com/office/drawing/2014/main" id="{E373C027-C7AD-41FB-BD82-C4D31C100030}"/>
              </a:ext>
            </a:extLst>
          </p:cNvPr>
          <p:cNvPicPr preferRelativeResize="0"/>
          <p:nvPr userDrawn="1"/>
        </p:nvPicPr>
        <p:blipFill rotWithShape="1">
          <a:blip r:embed="rId17">
            <a:alphaModFix/>
            <a:extLst>
              <a:ext uri="{BEBA8EAE-BF5A-486C-A8C5-ECC9F3942E4B}">
                <a14:imgProps xmlns:a14="http://schemas.microsoft.com/office/drawing/2010/main">
                  <a14:imgLayer r:embed="rId18">
                    <a14:imgEffect>
                      <a14:brightnessContrast bright="-40000" contrast="20000"/>
                    </a14:imgEffect>
                  </a14:imgLayer>
                </a14:imgProps>
              </a:ext>
            </a:extLst>
          </a:blip>
          <a:srcRect/>
          <a:stretch/>
        </p:blipFill>
        <p:spPr>
          <a:xfrm>
            <a:off x="4218221" y="4298466"/>
            <a:ext cx="1314799" cy="224213"/>
          </a:xfrm>
          <a:prstGeom prst="rect">
            <a:avLst/>
          </a:prstGeom>
          <a:noFill/>
          <a:ln>
            <a:noFill/>
          </a:ln>
        </p:spPr>
      </p:pic>
      <p:pic>
        <p:nvPicPr>
          <p:cNvPr id="33" name="Picture 32">
            <a:extLst>
              <a:ext uri="{FF2B5EF4-FFF2-40B4-BE49-F238E27FC236}">
                <a16:creationId xmlns:a16="http://schemas.microsoft.com/office/drawing/2014/main" id="{0E557E24-2A82-4283-B593-64B3649AC64F}"/>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921869" y="4078683"/>
            <a:ext cx="755906" cy="755906"/>
          </a:xfrm>
          <a:prstGeom prst="rect">
            <a:avLst/>
          </a:prstGeom>
        </p:spPr>
      </p:pic>
      <p:pic>
        <p:nvPicPr>
          <p:cNvPr id="34" name="Picture 33">
            <a:extLst>
              <a:ext uri="{FF2B5EF4-FFF2-40B4-BE49-F238E27FC236}">
                <a16:creationId xmlns:a16="http://schemas.microsoft.com/office/drawing/2014/main" id="{C0127A70-6C73-45C1-8ED9-59DB3438706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580908" y="4078684"/>
            <a:ext cx="755906" cy="755906"/>
          </a:xfrm>
          <a:prstGeom prst="rect">
            <a:avLst/>
          </a:prstGeom>
        </p:spPr>
      </p:pic>
      <p:pic>
        <p:nvPicPr>
          <p:cNvPr id="35" name="Picture 34">
            <a:extLst>
              <a:ext uri="{FF2B5EF4-FFF2-40B4-BE49-F238E27FC236}">
                <a16:creationId xmlns:a16="http://schemas.microsoft.com/office/drawing/2014/main" id="{2A8BE66D-72D8-4360-BBC9-9AB1E9253D5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10717" y="4078684"/>
            <a:ext cx="755906" cy="755906"/>
          </a:xfrm>
          <a:prstGeom prst="rect">
            <a:avLst/>
          </a:prstGeom>
        </p:spPr>
      </p:pic>
    </p:spTree>
    <p:extLst>
      <p:ext uri="{BB962C8B-B14F-4D97-AF65-F5344CB8AC3E}">
        <p14:creationId xmlns:p14="http://schemas.microsoft.com/office/powerpoint/2010/main" val="42976354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Titl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59;p15">
            <a:extLst>
              <a:ext uri="{FF2B5EF4-FFF2-40B4-BE49-F238E27FC236}">
                <a16:creationId xmlns:a16="http://schemas.microsoft.com/office/drawing/2014/main" id="{A654C22C-539B-480B-9B2A-00BC6F2CF54F}"/>
              </a:ext>
            </a:extLst>
          </p:cNvPr>
          <p:cNvSpPr txBox="1">
            <a:spLocks noGrp="1"/>
          </p:cNvSpPr>
          <p:nvPr>
            <p:ph type="title"/>
          </p:nvPr>
        </p:nvSpPr>
        <p:spPr>
          <a:xfrm>
            <a:off x="492184" y="1632155"/>
            <a:ext cx="8108891" cy="1879190"/>
          </a:xfrm>
          <a:prstGeom prst="rect">
            <a:avLst/>
          </a:prstGeom>
          <a:noFill/>
          <a:ln>
            <a:noFill/>
          </a:ln>
        </p:spPr>
        <p:txBody>
          <a:bodyPr spcFirstLastPara="1" wrap="square" lIns="19050" tIns="19050" rIns="19050" bIns="19050" anchor="ctr" anchorCtr="0">
            <a:normAutofit/>
          </a:bodyPr>
          <a:lstStyle>
            <a:lvl1pPr lvl="0" algn="l">
              <a:lnSpc>
                <a:spcPct val="80000"/>
              </a:lnSpc>
              <a:spcBef>
                <a:spcPts val="0"/>
              </a:spcBef>
              <a:spcAft>
                <a:spcPts val="0"/>
              </a:spcAft>
              <a:buClr>
                <a:srgbClr val="211F20"/>
              </a:buClr>
              <a:buSzPts val="4400"/>
              <a:buFont typeface="Helvetica Neue"/>
              <a:buNone/>
              <a:defRPr sz="4000">
                <a:solidFill>
                  <a:srgbClr val="211F20"/>
                </a:solidFill>
                <a:latin typeface="Gotham HTF Black" pitchFamily="50" charset="0"/>
              </a:defRPr>
            </a:lvl1pPr>
            <a:lvl2pPr lvl="1" algn="ctr">
              <a:lnSpc>
                <a:spcPct val="80000"/>
              </a:lnSpc>
              <a:spcBef>
                <a:spcPts val="0"/>
              </a:spcBef>
              <a:spcAft>
                <a:spcPts val="0"/>
              </a:spcAft>
              <a:buClr>
                <a:srgbClr val="000000"/>
              </a:buClr>
              <a:buSzPts val="700"/>
              <a:buNone/>
              <a:defRPr/>
            </a:lvl2pPr>
            <a:lvl3pPr lvl="2" algn="ctr">
              <a:lnSpc>
                <a:spcPct val="80000"/>
              </a:lnSpc>
              <a:spcBef>
                <a:spcPts val="0"/>
              </a:spcBef>
              <a:spcAft>
                <a:spcPts val="0"/>
              </a:spcAft>
              <a:buClr>
                <a:srgbClr val="000000"/>
              </a:buClr>
              <a:buSzPts val="700"/>
              <a:buNone/>
              <a:defRPr/>
            </a:lvl3pPr>
            <a:lvl4pPr lvl="3" algn="ctr">
              <a:lnSpc>
                <a:spcPct val="80000"/>
              </a:lnSpc>
              <a:spcBef>
                <a:spcPts val="0"/>
              </a:spcBef>
              <a:spcAft>
                <a:spcPts val="0"/>
              </a:spcAft>
              <a:buClr>
                <a:srgbClr val="000000"/>
              </a:buClr>
              <a:buSzPts val="700"/>
              <a:buNone/>
              <a:defRPr/>
            </a:lvl4pPr>
            <a:lvl5pPr lvl="4" algn="ctr">
              <a:lnSpc>
                <a:spcPct val="80000"/>
              </a:lnSpc>
              <a:spcBef>
                <a:spcPts val="0"/>
              </a:spcBef>
              <a:spcAft>
                <a:spcPts val="0"/>
              </a:spcAft>
              <a:buClr>
                <a:srgbClr val="000000"/>
              </a:buClr>
              <a:buSzPts val="700"/>
              <a:buNone/>
              <a:defRPr/>
            </a:lvl5pPr>
            <a:lvl6pPr lvl="5" algn="ctr">
              <a:lnSpc>
                <a:spcPct val="80000"/>
              </a:lnSpc>
              <a:spcBef>
                <a:spcPts val="0"/>
              </a:spcBef>
              <a:spcAft>
                <a:spcPts val="0"/>
              </a:spcAft>
              <a:buClr>
                <a:srgbClr val="000000"/>
              </a:buClr>
              <a:buSzPts val="700"/>
              <a:buNone/>
              <a:defRPr/>
            </a:lvl6pPr>
            <a:lvl7pPr lvl="6" algn="ctr">
              <a:lnSpc>
                <a:spcPct val="80000"/>
              </a:lnSpc>
              <a:spcBef>
                <a:spcPts val="0"/>
              </a:spcBef>
              <a:spcAft>
                <a:spcPts val="0"/>
              </a:spcAft>
              <a:buClr>
                <a:srgbClr val="000000"/>
              </a:buClr>
              <a:buSzPts val="700"/>
              <a:buNone/>
              <a:defRPr/>
            </a:lvl7pPr>
            <a:lvl8pPr lvl="7" algn="ctr">
              <a:lnSpc>
                <a:spcPct val="80000"/>
              </a:lnSpc>
              <a:spcBef>
                <a:spcPts val="0"/>
              </a:spcBef>
              <a:spcAft>
                <a:spcPts val="0"/>
              </a:spcAft>
              <a:buClr>
                <a:srgbClr val="000000"/>
              </a:buClr>
              <a:buSzPts val="700"/>
              <a:buNone/>
              <a:defRPr/>
            </a:lvl8pPr>
            <a:lvl9pPr lvl="8" algn="ctr">
              <a:lnSpc>
                <a:spcPct val="80000"/>
              </a:lnSpc>
              <a:spcBef>
                <a:spcPts val="0"/>
              </a:spcBef>
              <a:spcAft>
                <a:spcPts val="0"/>
              </a:spcAft>
              <a:buClr>
                <a:srgbClr val="000000"/>
              </a:buClr>
              <a:buSzPts val="700"/>
              <a:buNone/>
              <a:defRPr/>
            </a:lvl9pPr>
          </a:lstStyle>
          <a:p>
            <a:endParaRPr dirty="0"/>
          </a:p>
        </p:txBody>
      </p:sp>
      <p:pic>
        <p:nvPicPr>
          <p:cNvPr id="6" name="Picture 5">
            <a:extLst>
              <a:ext uri="{FF2B5EF4-FFF2-40B4-BE49-F238E27FC236}">
                <a16:creationId xmlns:a16="http://schemas.microsoft.com/office/drawing/2014/main" id="{646B6D31-4CFF-4E49-AD15-A6A6B414D2F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7904" y="321700"/>
            <a:ext cx="1663515" cy="930614"/>
          </a:xfrm>
          <a:prstGeom prst="rect">
            <a:avLst/>
          </a:prstGeom>
        </p:spPr>
      </p:pic>
    </p:spTree>
    <p:extLst>
      <p:ext uri="{BB962C8B-B14F-4D97-AF65-F5344CB8AC3E}">
        <p14:creationId xmlns:p14="http://schemas.microsoft.com/office/powerpoint/2010/main" val="199701073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General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459717-7D43-48DF-AD19-F9530EC412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37664301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General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83F305-0EEF-4F71-94A2-17C57412B0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15858769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fullcolor title lef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76;p19">
            <a:extLst>
              <a:ext uri="{FF2B5EF4-FFF2-40B4-BE49-F238E27FC236}">
                <a16:creationId xmlns:a16="http://schemas.microsoft.com/office/drawing/2014/main" id="{3D3E3388-9F1C-45D7-9421-FF01D355214A}"/>
              </a:ext>
            </a:extLst>
          </p:cNvPr>
          <p:cNvSpPr/>
          <p:nvPr userDrawn="1"/>
        </p:nvSpPr>
        <p:spPr>
          <a:xfrm>
            <a:off x="100013" y="97649"/>
            <a:ext cx="5926427" cy="4948202"/>
          </a:xfrm>
          <a:prstGeom prst="rect">
            <a:avLst/>
          </a:prstGeom>
          <a:solidFill>
            <a:srgbClr val="FFFFFF">
              <a:alpha val="34000"/>
            </a:srgbClr>
          </a:solidFill>
          <a:ln>
            <a:noFill/>
          </a:ln>
          <a:effectLst/>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dirty="0">
              <a:solidFill>
                <a:srgbClr val="FFFFFF"/>
              </a:solidFill>
              <a:latin typeface="Gotham HTF" pitchFamily="50" charset="0"/>
              <a:ea typeface="Helvetica Neue"/>
              <a:cs typeface="Helvetica Neue"/>
              <a:sym typeface="Helvetica Neue"/>
            </a:endParaRPr>
          </a:p>
        </p:txBody>
      </p:sp>
      <p:sp>
        <p:nvSpPr>
          <p:cNvPr id="5" name="Google Shape;77;p19">
            <a:extLst>
              <a:ext uri="{FF2B5EF4-FFF2-40B4-BE49-F238E27FC236}">
                <a16:creationId xmlns:a16="http://schemas.microsoft.com/office/drawing/2014/main" id="{53794A8F-8976-4F5F-83FA-07A9C3964D20}"/>
              </a:ext>
            </a:extLst>
          </p:cNvPr>
          <p:cNvSpPr txBox="1">
            <a:spLocks noGrp="1"/>
          </p:cNvSpPr>
          <p:nvPr>
            <p:ph type="title"/>
          </p:nvPr>
        </p:nvSpPr>
        <p:spPr>
          <a:xfrm>
            <a:off x="517076" y="1245650"/>
            <a:ext cx="4368980" cy="2500993"/>
          </a:xfrm>
          <a:prstGeom prst="rect">
            <a:avLst/>
          </a:prstGeom>
          <a:noFill/>
          <a:ln>
            <a:noFill/>
          </a:ln>
        </p:spPr>
        <p:txBody>
          <a:bodyPr spcFirstLastPara="1" wrap="square" lIns="19050" tIns="19050" rIns="19050" bIns="19050" anchor="ctr" anchorCtr="0">
            <a:normAutofit/>
          </a:bodyPr>
          <a:lstStyle>
            <a:lvl1pPr lvl="0" algn="l">
              <a:lnSpc>
                <a:spcPct val="80000"/>
              </a:lnSpc>
              <a:spcBef>
                <a:spcPts val="0"/>
              </a:spcBef>
              <a:spcAft>
                <a:spcPts val="0"/>
              </a:spcAft>
              <a:buClr>
                <a:srgbClr val="211F20"/>
              </a:buClr>
              <a:buSzPts val="4400"/>
              <a:buFont typeface="Helvetica Neue"/>
              <a:buNone/>
              <a:defRPr>
                <a:solidFill>
                  <a:schemeClr val="bg1"/>
                </a:solidFill>
                <a:latin typeface="Gotham HTF" pitchFamily="50" charset="0"/>
              </a:defRPr>
            </a:lvl1pPr>
            <a:lvl2pPr lvl="1" algn="ctr">
              <a:lnSpc>
                <a:spcPct val="80000"/>
              </a:lnSpc>
              <a:spcBef>
                <a:spcPts val="0"/>
              </a:spcBef>
              <a:spcAft>
                <a:spcPts val="0"/>
              </a:spcAft>
              <a:buClr>
                <a:srgbClr val="000000"/>
              </a:buClr>
              <a:buSzPts val="700"/>
              <a:buNone/>
              <a:defRPr/>
            </a:lvl2pPr>
            <a:lvl3pPr lvl="2" algn="ctr">
              <a:lnSpc>
                <a:spcPct val="80000"/>
              </a:lnSpc>
              <a:spcBef>
                <a:spcPts val="0"/>
              </a:spcBef>
              <a:spcAft>
                <a:spcPts val="0"/>
              </a:spcAft>
              <a:buClr>
                <a:srgbClr val="000000"/>
              </a:buClr>
              <a:buSzPts val="700"/>
              <a:buNone/>
              <a:defRPr/>
            </a:lvl3pPr>
            <a:lvl4pPr lvl="3" algn="ctr">
              <a:lnSpc>
                <a:spcPct val="80000"/>
              </a:lnSpc>
              <a:spcBef>
                <a:spcPts val="0"/>
              </a:spcBef>
              <a:spcAft>
                <a:spcPts val="0"/>
              </a:spcAft>
              <a:buClr>
                <a:srgbClr val="000000"/>
              </a:buClr>
              <a:buSzPts val="700"/>
              <a:buNone/>
              <a:defRPr/>
            </a:lvl4pPr>
            <a:lvl5pPr lvl="4" algn="ctr">
              <a:lnSpc>
                <a:spcPct val="80000"/>
              </a:lnSpc>
              <a:spcBef>
                <a:spcPts val="0"/>
              </a:spcBef>
              <a:spcAft>
                <a:spcPts val="0"/>
              </a:spcAft>
              <a:buClr>
                <a:srgbClr val="000000"/>
              </a:buClr>
              <a:buSzPts val="700"/>
              <a:buNone/>
              <a:defRPr/>
            </a:lvl5pPr>
            <a:lvl6pPr lvl="5" algn="ctr">
              <a:lnSpc>
                <a:spcPct val="80000"/>
              </a:lnSpc>
              <a:spcBef>
                <a:spcPts val="0"/>
              </a:spcBef>
              <a:spcAft>
                <a:spcPts val="0"/>
              </a:spcAft>
              <a:buClr>
                <a:srgbClr val="000000"/>
              </a:buClr>
              <a:buSzPts val="700"/>
              <a:buNone/>
              <a:defRPr/>
            </a:lvl6pPr>
            <a:lvl7pPr lvl="6" algn="ctr">
              <a:lnSpc>
                <a:spcPct val="80000"/>
              </a:lnSpc>
              <a:spcBef>
                <a:spcPts val="0"/>
              </a:spcBef>
              <a:spcAft>
                <a:spcPts val="0"/>
              </a:spcAft>
              <a:buClr>
                <a:srgbClr val="000000"/>
              </a:buClr>
              <a:buSzPts val="700"/>
              <a:buNone/>
              <a:defRPr/>
            </a:lvl7pPr>
            <a:lvl8pPr lvl="7" algn="ctr">
              <a:lnSpc>
                <a:spcPct val="80000"/>
              </a:lnSpc>
              <a:spcBef>
                <a:spcPts val="0"/>
              </a:spcBef>
              <a:spcAft>
                <a:spcPts val="0"/>
              </a:spcAft>
              <a:buClr>
                <a:srgbClr val="000000"/>
              </a:buClr>
              <a:buSzPts val="700"/>
              <a:buNone/>
              <a:defRPr/>
            </a:lvl8pPr>
            <a:lvl9pPr lvl="8" algn="ctr">
              <a:lnSpc>
                <a:spcPct val="80000"/>
              </a:lnSpc>
              <a:spcBef>
                <a:spcPts val="0"/>
              </a:spcBef>
              <a:spcAft>
                <a:spcPts val="0"/>
              </a:spcAft>
              <a:buClr>
                <a:srgbClr val="000000"/>
              </a:buClr>
              <a:buSzPts val="700"/>
              <a:buNone/>
              <a:defRPr/>
            </a:lvl9pPr>
          </a:lstStyle>
          <a:p>
            <a:endParaRPr dirty="0"/>
          </a:p>
        </p:txBody>
      </p:sp>
    </p:spTree>
    <p:extLst>
      <p:ext uri="{BB962C8B-B14F-4D97-AF65-F5344CB8AC3E}">
        <p14:creationId xmlns:p14="http://schemas.microsoft.com/office/powerpoint/2010/main" val="360132430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fullcolor title lef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76;p19">
            <a:extLst>
              <a:ext uri="{FF2B5EF4-FFF2-40B4-BE49-F238E27FC236}">
                <a16:creationId xmlns:a16="http://schemas.microsoft.com/office/drawing/2014/main" id="{697EA458-7A4B-4A4E-9326-400943F30DAF}"/>
              </a:ext>
            </a:extLst>
          </p:cNvPr>
          <p:cNvSpPr/>
          <p:nvPr userDrawn="1"/>
        </p:nvSpPr>
        <p:spPr>
          <a:xfrm>
            <a:off x="100013" y="97649"/>
            <a:ext cx="5926427" cy="4948202"/>
          </a:xfrm>
          <a:prstGeom prst="rect">
            <a:avLst/>
          </a:prstGeom>
          <a:solidFill>
            <a:srgbClr val="FFFFFF">
              <a:alpha val="34000"/>
            </a:srgbClr>
          </a:solidFill>
          <a:ln>
            <a:noFill/>
          </a:ln>
          <a:effectLst/>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dirty="0">
              <a:solidFill>
                <a:srgbClr val="FFFFFF"/>
              </a:solidFill>
              <a:latin typeface="Gotham HTF" pitchFamily="50" charset="0"/>
              <a:ea typeface="Helvetica Neue"/>
              <a:cs typeface="Helvetica Neue"/>
              <a:sym typeface="Helvetica Neue"/>
            </a:endParaRPr>
          </a:p>
        </p:txBody>
      </p:sp>
      <p:sp>
        <p:nvSpPr>
          <p:cNvPr id="5" name="Google Shape;77;p19">
            <a:extLst>
              <a:ext uri="{FF2B5EF4-FFF2-40B4-BE49-F238E27FC236}">
                <a16:creationId xmlns:a16="http://schemas.microsoft.com/office/drawing/2014/main" id="{8F9D016E-6E34-4BFF-A31A-BA1F0B2B3EAA}"/>
              </a:ext>
            </a:extLst>
          </p:cNvPr>
          <p:cNvSpPr txBox="1">
            <a:spLocks noGrp="1"/>
          </p:cNvSpPr>
          <p:nvPr>
            <p:ph type="title"/>
          </p:nvPr>
        </p:nvSpPr>
        <p:spPr>
          <a:xfrm>
            <a:off x="517076" y="1245650"/>
            <a:ext cx="4368980" cy="2500993"/>
          </a:xfrm>
          <a:prstGeom prst="rect">
            <a:avLst/>
          </a:prstGeom>
          <a:noFill/>
          <a:ln>
            <a:noFill/>
          </a:ln>
        </p:spPr>
        <p:txBody>
          <a:bodyPr spcFirstLastPara="1" wrap="square" lIns="19050" tIns="19050" rIns="19050" bIns="19050" anchor="ctr" anchorCtr="0">
            <a:normAutofit/>
          </a:bodyPr>
          <a:lstStyle>
            <a:lvl1pPr lvl="0" algn="l">
              <a:lnSpc>
                <a:spcPct val="80000"/>
              </a:lnSpc>
              <a:spcBef>
                <a:spcPts val="0"/>
              </a:spcBef>
              <a:spcAft>
                <a:spcPts val="0"/>
              </a:spcAft>
              <a:buClr>
                <a:srgbClr val="211F20"/>
              </a:buClr>
              <a:buSzPts val="4400"/>
              <a:buFont typeface="Helvetica Neue"/>
              <a:buNone/>
              <a:defRPr>
                <a:solidFill>
                  <a:schemeClr val="bg1"/>
                </a:solidFill>
                <a:latin typeface="Gotham HTF" pitchFamily="50" charset="0"/>
              </a:defRPr>
            </a:lvl1pPr>
            <a:lvl2pPr lvl="1" algn="ctr">
              <a:lnSpc>
                <a:spcPct val="80000"/>
              </a:lnSpc>
              <a:spcBef>
                <a:spcPts val="0"/>
              </a:spcBef>
              <a:spcAft>
                <a:spcPts val="0"/>
              </a:spcAft>
              <a:buClr>
                <a:srgbClr val="000000"/>
              </a:buClr>
              <a:buSzPts val="700"/>
              <a:buNone/>
              <a:defRPr/>
            </a:lvl2pPr>
            <a:lvl3pPr lvl="2" algn="ctr">
              <a:lnSpc>
                <a:spcPct val="80000"/>
              </a:lnSpc>
              <a:spcBef>
                <a:spcPts val="0"/>
              </a:spcBef>
              <a:spcAft>
                <a:spcPts val="0"/>
              </a:spcAft>
              <a:buClr>
                <a:srgbClr val="000000"/>
              </a:buClr>
              <a:buSzPts val="700"/>
              <a:buNone/>
              <a:defRPr/>
            </a:lvl3pPr>
            <a:lvl4pPr lvl="3" algn="ctr">
              <a:lnSpc>
                <a:spcPct val="80000"/>
              </a:lnSpc>
              <a:spcBef>
                <a:spcPts val="0"/>
              </a:spcBef>
              <a:spcAft>
                <a:spcPts val="0"/>
              </a:spcAft>
              <a:buClr>
                <a:srgbClr val="000000"/>
              </a:buClr>
              <a:buSzPts val="700"/>
              <a:buNone/>
              <a:defRPr/>
            </a:lvl4pPr>
            <a:lvl5pPr lvl="4" algn="ctr">
              <a:lnSpc>
                <a:spcPct val="80000"/>
              </a:lnSpc>
              <a:spcBef>
                <a:spcPts val="0"/>
              </a:spcBef>
              <a:spcAft>
                <a:spcPts val="0"/>
              </a:spcAft>
              <a:buClr>
                <a:srgbClr val="000000"/>
              </a:buClr>
              <a:buSzPts val="700"/>
              <a:buNone/>
              <a:defRPr/>
            </a:lvl5pPr>
            <a:lvl6pPr lvl="5" algn="ctr">
              <a:lnSpc>
                <a:spcPct val="80000"/>
              </a:lnSpc>
              <a:spcBef>
                <a:spcPts val="0"/>
              </a:spcBef>
              <a:spcAft>
                <a:spcPts val="0"/>
              </a:spcAft>
              <a:buClr>
                <a:srgbClr val="000000"/>
              </a:buClr>
              <a:buSzPts val="700"/>
              <a:buNone/>
              <a:defRPr/>
            </a:lvl6pPr>
            <a:lvl7pPr lvl="6" algn="ctr">
              <a:lnSpc>
                <a:spcPct val="80000"/>
              </a:lnSpc>
              <a:spcBef>
                <a:spcPts val="0"/>
              </a:spcBef>
              <a:spcAft>
                <a:spcPts val="0"/>
              </a:spcAft>
              <a:buClr>
                <a:srgbClr val="000000"/>
              </a:buClr>
              <a:buSzPts val="700"/>
              <a:buNone/>
              <a:defRPr/>
            </a:lvl7pPr>
            <a:lvl8pPr lvl="7" algn="ctr">
              <a:lnSpc>
                <a:spcPct val="80000"/>
              </a:lnSpc>
              <a:spcBef>
                <a:spcPts val="0"/>
              </a:spcBef>
              <a:spcAft>
                <a:spcPts val="0"/>
              </a:spcAft>
              <a:buClr>
                <a:srgbClr val="000000"/>
              </a:buClr>
              <a:buSzPts val="700"/>
              <a:buNone/>
              <a:defRPr/>
            </a:lvl8pPr>
            <a:lvl9pPr lvl="8" algn="ctr">
              <a:lnSpc>
                <a:spcPct val="80000"/>
              </a:lnSpc>
              <a:spcBef>
                <a:spcPts val="0"/>
              </a:spcBef>
              <a:spcAft>
                <a:spcPts val="0"/>
              </a:spcAft>
              <a:buClr>
                <a:srgbClr val="000000"/>
              </a:buClr>
              <a:buSzPts val="700"/>
              <a:buNone/>
              <a:defRPr/>
            </a:lvl9pPr>
          </a:lstStyle>
          <a:p>
            <a:endParaRPr dirty="0"/>
          </a:p>
        </p:txBody>
      </p:sp>
    </p:spTree>
    <p:extLst>
      <p:ext uri="{BB962C8B-B14F-4D97-AF65-F5344CB8AC3E}">
        <p14:creationId xmlns:p14="http://schemas.microsoft.com/office/powerpoint/2010/main" val="366349385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fullcolor title righ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18;p28">
            <a:extLst>
              <a:ext uri="{FF2B5EF4-FFF2-40B4-BE49-F238E27FC236}">
                <a16:creationId xmlns:a16="http://schemas.microsoft.com/office/drawing/2014/main" id="{127E6C29-346C-4F10-8E0D-7B3344CC897D}"/>
              </a:ext>
            </a:extLst>
          </p:cNvPr>
          <p:cNvSpPr/>
          <p:nvPr userDrawn="1"/>
        </p:nvSpPr>
        <p:spPr>
          <a:xfrm>
            <a:off x="3207544" y="97649"/>
            <a:ext cx="5822157" cy="4948202"/>
          </a:xfrm>
          <a:prstGeom prst="rect">
            <a:avLst/>
          </a:prstGeom>
          <a:solidFill>
            <a:srgbClr val="FFFFFF">
              <a:alpha val="34000"/>
            </a:srgbClr>
          </a:solidFill>
          <a:ln>
            <a:noFill/>
          </a:ln>
          <a:effectLst/>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dirty="0">
              <a:solidFill>
                <a:srgbClr val="FFFFFF"/>
              </a:solidFill>
              <a:latin typeface="Gotham HTF" pitchFamily="50" charset="0"/>
              <a:ea typeface="Helvetica Neue"/>
              <a:cs typeface="Helvetica Neue"/>
              <a:sym typeface="Helvetica Neue"/>
            </a:endParaRPr>
          </a:p>
        </p:txBody>
      </p:sp>
      <p:sp>
        <p:nvSpPr>
          <p:cNvPr id="4" name="Google Shape;119;p28">
            <a:extLst>
              <a:ext uri="{FF2B5EF4-FFF2-40B4-BE49-F238E27FC236}">
                <a16:creationId xmlns:a16="http://schemas.microsoft.com/office/drawing/2014/main" id="{2828013B-6814-42E3-A0E7-8BE45C453A35}"/>
              </a:ext>
            </a:extLst>
          </p:cNvPr>
          <p:cNvSpPr txBox="1">
            <a:spLocks noGrp="1"/>
          </p:cNvSpPr>
          <p:nvPr>
            <p:ph type="title"/>
          </p:nvPr>
        </p:nvSpPr>
        <p:spPr>
          <a:xfrm>
            <a:off x="3736525" y="1321253"/>
            <a:ext cx="4368980" cy="2500993"/>
          </a:xfrm>
          <a:prstGeom prst="rect">
            <a:avLst/>
          </a:prstGeom>
          <a:noFill/>
          <a:ln>
            <a:noFill/>
          </a:ln>
        </p:spPr>
        <p:txBody>
          <a:bodyPr spcFirstLastPara="1" wrap="square" lIns="19050" tIns="19050" rIns="19050" bIns="19050" anchor="ctr" anchorCtr="0">
            <a:normAutofit/>
          </a:bodyPr>
          <a:lstStyle>
            <a:lvl1pPr lvl="0" algn="l">
              <a:lnSpc>
                <a:spcPct val="80000"/>
              </a:lnSpc>
              <a:spcBef>
                <a:spcPts val="0"/>
              </a:spcBef>
              <a:spcAft>
                <a:spcPts val="0"/>
              </a:spcAft>
              <a:buClr>
                <a:srgbClr val="211F20"/>
              </a:buClr>
              <a:buSzPts val="4400"/>
              <a:buFont typeface="Helvetica Neue"/>
              <a:buNone/>
              <a:defRPr>
                <a:solidFill>
                  <a:schemeClr val="bg1"/>
                </a:solidFill>
                <a:latin typeface="Gotham HTF" pitchFamily="50" charset="0"/>
              </a:defRPr>
            </a:lvl1pPr>
            <a:lvl2pPr lvl="1" algn="ctr">
              <a:lnSpc>
                <a:spcPct val="80000"/>
              </a:lnSpc>
              <a:spcBef>
                <a:spcPts val="0"/>
              </a:spcBef>
              <a:spcAft>
                <a:spcPts val="0"/>
              </a:spcAft>
              <a:buClr>
                <a:srgbClr val="000000"/>
              </a:buClr>
              <a:buSzPts val="700"/>
              <a:buNone/>
              <a:defRPr/>
            </a:lvl2pPr>
            <a:lvl3pPr lvl="2" algn="ctr">
              <a:lnSpc>
                <a:spcPct val="80000"/>
              </a:lnSpc>
              <a:spcBef>
                <a:spcPts val="0"/>
              </a:spcBef>
              <a:spcAft>
                <a:spcPts val="0"/>
              </a:spcAft>
              <a:buClr>
                <a:srgbClr val="000000"/>
              </a:buClr>
              <a:buSzPts val="700"/>
              <a:buNone/>
              <a:defRPr/>
            </a:lvl3pPr>
            <a:lvl4pPr lvl="3" algn="ctr">
              <a:lnSpc>
                <a:spcPct val="80000"/>
              </a:lnSpc>
              <a:spcBef>
                <a:spcPts val="0"/>
              </a:spcBef>
              <a:spcAft>
                <a:spcPts val="0"/>
              </a:spcAft>
              <a:buClr>
                <a:srgbClr val="000000"/>
              </a:buClr>
              <a:buSzPts val="700"/>
              <a:buNone/>
              <a:defRPr/>
            </a:lvl4pPr>
            <a:lvl5pPr lvl="4" algn="ctr">
              <a:lnSpc>
                <a:spcPct val="80000"/>
              </a:lnSpc>
              <a:spcBef>
                <a:spcPts val="0"/>
              </a:spcBef>
              <a:spcAft>
                <a:spcPts val="0"/>
              </a:spcAft>
              <a:buClr>
                <a:srgbClr val="000000"/>
              </a:buClr>
              <a:buSzPts val="700"/>
              <a:buNone/>
              <a:defRPr/>
            </a:lvl5pPr>
            <a:lvl6pPr lvl="5" algn="ctr">
              <a:lnSpc>
                <a:spcPct val="80000"/>
              </a:lnSpc>
              <a:spcBef>
                <a:spcPts val="0"/>
              </a:spcBef>
              <a:spcAft>
                <a:spcPts val="0"/>
              </a:spcAft>
              <a:buClr>
                <a:srgbClr val="000000"/>
              </a:buClr>
              <a:buSzPts val="700"/>
              <a:buNone/>
              <a:defRPr/>
            </a:lvl6pPr>
            <a:lvl7pPr lvl="6" algn="ctr">
              <a:lnSpc>
                <a:spcPct val="80000"/>
              </a:lnSpc>
              <a:spcBef>
                <a:spcPts val="0"/>
              </a:spcBef>
              <a:spcAft>
                <a:spcPts val="0"/>
              </a:spcAft>
              <a:buClr>
                <a:srgbClr val="000000"/>
              </a:buClr>
              <a:buSzPts val="700"/>
              <a:buNone/>
              <a:defRPr/>
            </a:lvl7pPr>
            <a:lvl8pPr lvl="7" algn="ctr">
              <a:lnSpc>
                <a:spcPct val="80000"/>
              </a:lnSpc>
              <a:spcBef>
                <a:spcPts val="0"/>
              </a:spcBef>
              <a:spcAft>
                <a:spcPts val="0"/>
              </a:spcAft>
              <a:buClr>
                <a:srgbClr val="000000"/>
              </a:buClr>
              <a:buSzPts val="700"/>
              <a:buNone/>
              <a:defRPr/>
            </a:lvl8pPr>
            <a:lvl9pPr lvl="8" algn="ctr">
              <a:lnSpc>
                <a:spcPct val="80000"/>
              </a:lnSpc>
              <a:spcBef>
                <a:spcPts val="0"/>
              </a:spcBef>
              <a:spcAft>
                <a:spcPts val="0"/>
              </a:spcAft>
              <a:buClr>
                <a:srgbClr val="000000"/>
              </a:buClr>
              <a:buSzPts val="700"/>
              <a:buNone/>
              <a:defRPr/>
            </a:lvl9pPr>
          </a:lstStyle>
          <a:p>
            <a:endParaRPr dirty="0"/>
          </a:p>
        </p:txBody>
      </p:sp>
    </p:spTree>
    <p:extLst>
      <p:ext uri="{BB962C8B-B14F-4D97-AF65-F5344CB8AC3E}">
        <p14:creationId xmlns:p14="http://schemas.microsoft.com/office/powerpoint/2010/main" val="1873752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p:spPr>
        <p:txBody>
          <a:bodyPr/>
          <a:lstStyle/>
          <a:p>
            <a:r>
              <a:t>Title Text</a:t>
            </a:r>
          </a:p>
        </p:txBody>
      </p:sp>
      <p:sp>
        <p:nvSpPr>
          <p:cNvPr id="37" name="Shape 37"/>
          <p:cNvSpPr>
            <a:spLocks noGrp="1"/>
          </p:cNvSpPr>
          <p:nvPr>
            <p:ph type="body" sz="half" idx="1"/>
          </p:nvPr>
        </p:nvSpPr>
        <p:spPr>
          <a:xfrm>
            <a:off x="457200" y="900116"/>
            <a:ext cx="4038600" cy="2545557"/>
          </a:xfrm>
          <a:prstGeom prst="rect">
            <a:avLst/>
          </a:prstGeom>
        </p:spPr>
        <p:txBody>
          <a:bodyPr/>
          <a:lstStyle>
            <a:lvl1pPr>
              <a:spcBef>
                <a:spcPts val="600"/>
              </a:spcBef>
              <a:defRPr sz="2800"/>
            </a:lvl1pPr>
            <a:lvl2pPr marL="790302" indent="-333263">
              <a:spcBef>
                <a:spcPts val="600"/>
              </a:spcBef>
              <a:defRPr sz="2800"/>
            </a:lvl2pPr>
            <a:lvl3pPr marL="1234019" indent="-319927">
              <a:spcBef>
                <a:spcPts val="600"/>
              </a:spcBef>
              <a:defRPr sz="2800"/>
            </a:lvl3pPr>
            <a:lvl4pPr marL="1726598" indent="-355474">
              <a:spcBef>
                <a:spcPts val="600"/>
              </a:spcBef>
              <a:defRPr sz="2800"/>
            </a:lvl4pPr>
            <a:lvl5pPr marL="2183644" indent="-355474">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8" name="Shape 3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31_Section Header">
    <p:spTree>
      <p:nvGrpSpPr>
        <p:cNvPr id="1" name=""/>
        <p:cNvGrpSpPr/>
        <p:nvPr/>
      </p:nvGrpSpPr>
      <p:grpSpPr>
        <a:xfrm>
          <a:off x="0" y="0"/>
          <a:ext cx="0" cy="0"/>
          <a:chOff x="0" y="0"/>
          <a:chExt cx="0" cy="0"/>
        </a:xfrm>
      </p:grpSpPr>
      <p:sp>
        <p:nvSpPr>
          <p:cNvPr id="451" name="Shape 45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52" name="Shape 45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53" name="Shape 45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5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55" name="Shape 45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6" name="Shape 45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fullcolor bottom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18;p28">
            <a:extLst>
              <a:ext uri="{FF2B5EF4-FFF2-40B4-BE49-F238E27FC236}">
                <a16:creationId xmlns:a16="http://schemas.microsoft.com/office/drawing/2014/main" id="{F9AB253F-9004-47E8-BB93-773B4C8AEAE5}"/>
              </a:ext>
            </a:extLst>
          </p:cNvPr>
          <p:cNvSpPr/>
          <p:nvPr userDrawn="1"/>
        </p:nvSpPr>
        <p:spPr>
          <a:xfrm>
            <a:off x="102269" y="2571750"/>
            <a:ext cx="8927432" cy="2474101"/>
          </a:xfrm>
          <a:prstGeom prst="rect">
            <a:avLst/>
          </a:prstGeom>
          <a:solidFill>
            <a:srgbClr val="FFFFFF">
              <a:alpha val="34000"/>
            </a:srgbClr>
          </a:solidFill>
          <a:ln>
            <a:noFill/>
          </a:ln>
          <a:effectLst/>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dirty="0">
              <a:solidFill>
                <a:srgbClr val="FFFFFF"/>
              </a:solidFill>
              <a:latin typeface="Gotham HTF" pitchFamily="50" charset="0"/>
              <a:ea typeface="Helvetica Neue"/>
              <a:cs typeface="Helvetica Neue"/>
              <a:sym typeface="Helvetica Neue"/>
            </a:endParaRPr>
          </a:p>
        </p:txBody>
      </p:sp>
      <p:sp>
        <p:nvSpPr>
          <p:cNvPr id="4" name="Google Shape;129;p30">
            <a:extLst>
              <a:ext uri="{FF2B5EF4-FFF2-40B4-BE49-F238E27FC236}">
                <a16:creationId xmlns:a16="http://schemas.microsoft.com/office/drawing/2014/main" id="{A77A4DE8-5A4E-4B72-8EBD-C82432BC18CD}"/>
              </a:ext>
            </a:extLst>
          </p:cNvPr>
          <p:cNvSpPr txBox="1">
            <a:spLocks noGrp="1"/>
          </p:cNvSpPr>
          <p:nvPr>
            <p:ph type="title"/>
          </p:nvPr>
        </p:nvSpPr>
        <p:spPr>
          <a:xfrm>
            <a:off x="438150" y="438352"/>
            <a:ext cx="8251479" cy="726080"/>
          </a:xfrm>
          <a:prstGeom prst="rect">
            <a:avLst/>
          </a:prstGeom>
          <a:noFill/>
          <a:ln>
            <a:noFill/>
          </a:ln>
        </p:spPr>
        <p:txBody>
          <a:bodyPr spcFirstLastPara="1" wrap="square" lIns="19050" tIns="19050" rIns="19050" bIns="19050" anchor="t" anchorCtr="0">
            <a:normAutofit/>
          </a:bodyPr>
          <a:lstStyle>
            <a:lvl1pPr lvl="0" algn="l">
              <a:lnSpc>
                <a:spcPct val="80000"/>
              </a:lnSpc>
              <a:spcBef>
                <a:spcPts val="0"/>
              </a:spcBef>
              <a:spcAft>
                <a:spcPts val="0"/>
              </a:spcAft>
              <a:buClr>
                <a:srgbClr val="000000"/>
              </a:buClr>
              <a:buSzPts val="700"/>
              <a:buNone/>
              <a:defRPr sz="3300">
                <a:solidFill>
                  <a:schemeClr val="bg1"/>
                </a:solidFill>
                <a:latin typeface="Gotham HTF" pitchFamily="50" charset="0"/>
              </a:defRPr>
            </a:lvl1pPr>
            <a:lvl2pPr lvl="1" algn="ctr">
              <a:lnSpc>
                <a:spcPct val="80000"/>
              </a:lnSpc>
              <a:spcBef>
                <a:spcPts val="0"/>
              </a:spcBef>
              <a:spcAft>
                <a:spcPts val="0"/>
              </a:spcAft>
              <a:buClr>
                <a:srgbClr val="000000"/>
              </a:buClr>
              <a:buSzPts val="700"/>
              <a:buNone/>
              <a:defRPr/>
            </a:lvl2pPr>
            <a:lvl3pPr lvl="2" algn="ctr">
              <a:lnSpc>
                <a:spcPct val="80000"/>
              </a:lnSpc>
              <a:spcBef>
                <a:spcPts val="0"/>
              </a:spcBef>
              <a:spcAft>
                <a:spcPts val="0"/>
              </a:spcAft>
              <a:buClr>
                <a:srgbClr val="000000"/>
              </a:buClr>
              <a:buSzPts val="700"/>
              <a:buNone/>
              <a:defRPr/>
            </a:lvl3pPr>
            <a:lvl4pPr lvl="3" algn="ctr">
              <a:lnSpc>
                <a:spcPct val="80000"/>
              </a:lnSpc>
              <a:spcBef>
                <a:spcPts val="0"/>
              </a:spcBef>
              <a:spcAft>
                <a:spcPts val="0"/>
              </a:spcAft>
              <a:buClr>
                <a:srgbClr val="000000"/>
              </a:buClr>
              <a:buSzPts val="700"/>
              <a:buNone/>
              <a:defRPr/>
            </a:lvl4pPr>
            <a:lvl5pPr lvl="4" algn="ctr">
              <a:lnSpc>
                <a:spcPct val="80000"/>
              </a:lnSpc>
              <a:spcBef>
                <a:spcPts val="0"/>
              </a:spcBef>
              <a:spcAft>
                <a:spcPts val="0"/>
              </a:spcAft>
              <a:buClr>
                <a:srgbClr val="000000"/>
              </a:buClr>
              <a:buSzPts val="700"/>
              <a:buNone/>
              <a:defRPr/>
            </a:lvl5pPr>
            <a:lvl6pPr lvl="5" algn="ctr">
              <a:lnSpc>
                <a:spcPct val="80000"/>
              </a:lnSpc>
              <a:spcBef>
                <a:spcPts val="0"/>
              </a:spcBef>
              <a:spcAft>
                <a:spcPts val="0"/>
              </a:spcAft>
              <a:buClr>
                <a:srgbClr val="000000"/>
              </a:buClr>
              <a:buSzPts val="700"/>
              <a:buNone/>
              <a:defRPr/>
            </a:lvl6pPr>
            <a:lvl7pPr lvl="6" algn="ctr">
              <a:lnSpc>
                <a:spcPct val="80000"/>
              </a:lnSpc>
              <a:spcBef>
                <a:spcPts val="0"/>
              </a:spcBef>
              <a:spcAft>
                <a:spcPts val="0"/>
              </a:spcAft>
              <a:buClr>
                <a:srgbClr val="000000"/>
              </a:buClr>
              <a:buSzPts val="700"/>
              <a:buNone/>
              <a:defRPr/>
            </a:lvl7pPr>
            <a:lvl8pPr lvl="7" algn="ctr">
              <a:lnSpc>
                <a:spcPct val="80000"/>
              </a:lnSpc>
              <a:spcBef>
                <a:spcPts val="0"/>
              </a:spcBef>
              <a:spcAft>
                <a:spcPts val="0"/>
              </a:spcAft>
              <a:buClr>
                <a:srgbClr val="000000"/>
              </a:buClr>
              <a:buSzPts val="700"/>
              <a:buNone/>
              <a:defRPr/>
            </a:lvl8pPr>
            <a:lvl9pPr lvl="8" algn="ctr">
              <a:lnSpc>
                <a:spcPct val="80000"/>
              </a:lnSpc>
              <a:spcBef>
                <a:spcPts val="0"/>
              </a:spcBef>
              <a:spcAft>
                <a:spcPts val="0"/>
              </a:spcAft>
              <a:buClr>
                <a:srgbClr val="000000"/>
              </a:buClr>
              <a:buSzPts val="700"/>
              <a:buNone/>
              <a:defRPr/>
            </a:lvl9pPr>
          </a:lstStyle>
          <a:p>
            <a:endParaRPr dirty="0"/>
          </a:p>
        </p:txBody>
      </p:sp>
    </p:spTree>
    <p:extLst>
      <p:ext uri="{BB962C8B-B14F-4D97-AF65-F5344CB8AC3E}">
        <p14:creationId xmlns:p14="http://schemas.microsoft.com/office/powerpoint/2010/main" val="280413576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fullcolor genera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0F6836-235F-42F2-AB2F-F6A8A846A8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0" y="0"/>
            <a:ext cx="9144000" cy="5143500"/>
          </a:xfrm>
          <a:prstGeom prst="rect">
            <a:avLst/>
          </a:prstGeom>
        </p:spPr>
      </p:pic>
      <p:sp>
        <p:nvSpPr>
          <p:cNvPr id="4" name="Google Shape;118;p28">
            <a:extLst>
              <a:ext uri="{FF2B5EF4-FFF2-40B4-BE49-F238E27FC236}">
                <a16:creationId xmlns:a16="http://schemas.microsoft.com/office/drawing/2014/main" id="{D9C7498F-BA26-4F4D-938A-1F32177A8107}"/>
              </a:ext>
            </a:extLst>
          </p:cNvPr>
          <p:cNvSpPr/>
          <p:nvPr userDrawn="1"/>
        </p:nvSpPr>
        <p:spPr>
          <a:xfrm>
            <a:off x="102269" y="97650"/>
            <a:ext cx="8927432" cy="4948201"/>
          </a:xfrm>
          <a:prstGeom prst="rect">
            <a:avLst/>
          </a:prstGeom>
          <a:solidFill>
            <a:srgbClr val="FFFFFF">
              <a:alpha val="34000"/>
            </a:srgbClr>
          </a:solidFill>
          <a:ln>
            <a:noFill/>
          </a:ln>
          <a:effectLst/>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dirty="0">
              <a:solidFill>
                <a:srgbClr val="FFFFFF"/>
              </a:solidFill>
              <a:latin typeface="Gotham HTF" pitchFamily="50" charset="0"/>
              <a:ea typeface="Helvetica Neue"/>
              <a:cs typeface="Helvetica Neue"/>
              <a:sym typeface="Helvetica Neue"/>
            </a:endParaRPr>
          </a:p>
        </p:txBody>
      </p:sp>
      <p:sp>
        <p:nvSpPr>
          <p:cNvPr id="5" name="Google Shape;99;p24">
            <a:extLst>
              <a:ext uri="{FF2B5EF4-FFF2-40B4-BE49-F238E27FC236}">
                <a16:creationId xmlns:a16="http://schemas.microsoft.com/office/drawing/2014/main" id="{CFE4A5B1-86AB-4B3B-A1D3-4351958AF4E2}"/>
              </a:ext>
            </a:extLst>
          </p:cNvPr>
          <p:cNvSpPr txBox="1">
            <a:spLocks noGrp="1"/>
          </p:cNvSpPr>
          <p:nvPr>
            <p:ph type="title"/>
          </p:nvPr>
        </p:nvSpPr>
        <p:spPr>
          <a:xfrm>
            <a:off x="903974" y="913837"/>
            <a:ext cx="7336055" cy="3315827"/>
          </a:xfrm>
          <a:prstGeom prst="rect">
            <a:avLst/>
          </a:prstGeom>
          <a:noFill/>
          <a:ln>
            <a:noFill/>
          </a:ln>
        </p:spPr>
        <p:txBody>
          <a:bodyPr spcFirstLastPara="1" wrap="square" lIns="19050" tIns="19050" rIns="19050" bIns="19050" anchor="ctr" anchorCtr="0">
            <a:normAutofit/>
          </a:bodyPr>
          <a:lstStyle>
            <a:lvl1pPr lvl="0" algn="ctr">
              <a:lnSpc>
                <a:spcPct val="80000"/>
              </a:lnSpc>
              <a:spcBef>
                <a:spcPts val="0"/>
              </a:spcBef>
              <a:spcAft>
                <a:spcPts val="0"/>
              </a:spcAft>
              <a:buClr>
                <a:srgbClr val="000000"/>
              </a:buClr>
              <a:buSzPts val="700"/>
              <a:buNone/>
              <a:defRPr sz="2200" b="0">
                <a:solidFill>
                  <a:schemeClr val="bg1"/>
                </a:solidFill>
                <a:latin typeface="Gotham HTF" pitchFamily="50" charset="0"/>
              </a:defRPr>
            </a:lvl1pPr>
            <a:lvl2pPr lvl="1" algn="ctr">
              <a:lnSpc>
                <a:spcPct val="80000"/>
              </a:lnSpc>
              <a:spcBef>
                <a:spcPts val="0"/>
              </a:spcBef>
              <a:spcAft>
                <a:spcPts val="0"/>
              </a:spcAft>
              <a:buClr>
                <a:srgbClr val="000000"/>
              </a:buClr>
              <a:buSzPts val="700"/>
              <a:buNone/>
              <a:defRPr/>
            </a:lvl2pPr>
            <a:lvl3pPr lvl="2" algn="ctr">
              <a:lnSpc>
                <a:spcPct val="80000"/>
              </a:lnSpc>
              <a:spcBef>
                <a:spcPts val="0"/>
              </a:spcBef>
              <a:spcAft>
                <a:spcPts val="0"/>
              </a:spcAft>
              <a:buClr>
                <a:srgbClr val="000000"/>
              </a:buClr>
              <a:buSzPts val="700"/>
              <a:buNone/>
              <a:defRPr/>
            </a:lvl3pPr>
            <a:lvl4pPr lvl="3" algn="ctr">
              <a:lnSpc>
                <a:spcPct val="80000"/>
              </a:lnSpc>
              <a:spcBef>
                <a:spcPts val="0"/>
              </a:spcBef>
              <a:spcAft>
                <a:spcPts val="0"/>
              </a:spcAft>
              <a:buClr>
                <a:srgbClr val="000000"/>
              </a:buClr>
              <a:buSzPts val="700"/>
              <a:buNone/>
              <a:defRPr/>
            </a:lvl4pPr>
            <a:lvl5pPr lvl="4" algn="ctr">
              <a:lnSpc>
                <a:spcPct val="80000"/>
              </a:lnSpc>
              <a:spcBef>
                <a:spcPts val="0"/>
              </a:spcBef>
              <a:spcAft>
                <a:spcPts val="0"/>
              </a:spcAft>
              <a:buClr>
                <a:srgbClr val="000000"/>
              </a:buClr>
              <a:buSzPts val="700"/>
              <a:buNone/>
              <a:defRPr/>
            </a:lvl5pPr>
            <a:lvl6pPr lvl="5" algn="ctr">
              <a:lnSpc>
                <a:spcPct val="80000"/>
              </a:lnSpc>
              <a:spcBef>
                <a:spcPts val="0"/>
              </a:spcBef>
              <a:spcAft>
                <a:spcPts val="0"/>
              </a:spcAft>
              <a:buClr>
                <a:srgbClr val="000000"/>
              </a:buClr>
              <a:buSzPts val="700"/>
              <a:buNone/>
              <a:defRPr/>
            </a:lvl6pPr>
            <a:lvl7pPr lvl="6" algn="ctr">
              <a:lnSpc>
                <a:spcPct val="80000"/>
              </a:lnSpc>
              <a:spcBef>
                <a:spcPts val="0"/>
              </a:spcBef>
              <a:spcAft>
                <a:spcPts val="0"/>
              </a:spcAft>
              <a:buClr>
                <a:srgbClr val="000000"/>
              </a:buClr>
              <a:buSzPts val="700"/>
              <a:buNone/>
              <a:defRPr/>
            </a:lvl7pPr>
            <a:lvl8pPr lvl="7" algn="ctr">
              <a:lnSpc>
                <a:spcPct val="80000"/>
              </a:lnSpc>
              <a:spcBef>
                <a:spcPts val="0"/>
              </a:spcBef>
              <a:spcAft>
                <a:spcPts val="0"/>
              </a:spcAft>
              <a:buClr>
                <a:srgbClr val="000000"/>
              </a:buClr>
              <a:buSzPts val="700"/>
              <a:buNone/>
              <a:defRPr/>
            </a:lvl8pPr>
            <a:lvl9pPr lvl="8" algn="ctr">
              <a:lnSpc>
                <a:spcPct val="80000"/>
              </a:lnSpc>
              <a:spcBef>
                <a:spcPts val="0"/>
              </a:spcBef>
              <a:spcAft>
                <a:spcPts val="0"/>
              </a:spcAft>
              <a:buClr>
                <a:srgbClr val="000000"/>
              </a:buClr>
              <a:buSzPts val="700"/>
              <a:buNone/>
              <a:defRPr/>
            </a:lvl9pPr>
          </a:lstStyle>
          <a:p>
            <a:endParaRPr dirty="0"/>
          </a:p>
        </p:txBody>
      </p:sp>
    </p:spTree>
    <p:extLst>
      <p:ext uri="{BB962C8B-B14F-4D97-AF65-F5344CB8AC3E}">
        <p14:creationId xmlns:p14="http://schemas.microsoft.com/office/powerpoint/2010/main" val="268168351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matchingName="Blank" preserve="1" userDrawn="1">
  <p:cSld name="Blank">
    <p:bg>
      <p:bgPr>
        <a:blipFill dpi="0" rotWithShape="1">
          <a:blip r:embed="rId2"/>
          <a:srcRect/>
          <a:stretch>
            <a:fillRect/>
          </a:stretch>
        </a:blipFill>
        <a:effectLst/>
      </p:bgPr>
    </p:bg>
    <p:spTree>
      <p:nvGrpSpPr>
        <p:cNvPr id="1" name="Shape 109"/>
        <p:cNvGrpSpPr/>
        <p:nvPr/>
      </p:nvGrpSpPr>
      <p:grpSpPr>
        <a:xfrm>
          <a:off x="0" y="0"/>
          <a:ext cx="0" cy="0"/>
          <a:chOff x="0" y="0"/>
          <a:chExt cx="0" cy="0"/>
        </a:xfrm>
      </p:grpSpPr>
      <p:sp>
        <p:nvSpPr>
          <p:cNvPr id="8" name="Google Shape;129;p30">
            <a:extLst>
              <a:ext uri="{FF2B5EF4-FFF2-40B4-BE49-F238E27FC236}">
                <a16:creationId xmlns:a16="http://schemas.microsoft.com/office/drawing/2014/main" id="{22F97A3D-F0C5-4C0E-BADC-9562752ABA1A}"/>
              </a:ext>
            </a:extLst>
          </p:cNvPr>
          <p:cNvSpPr txBox="1">
            <a:spLocks noGrp="1"/>
          </p:cNvSpPr>
          <p:nvPr>
            <p:ph type="title"/>
          </p:nvPr>
        </p:nvSpPr>
        <p:spPr>
          <a:xfrm>
            <a:off x="438150" y="438352"/>
            <a:ext cx="8291513" cy="726080"/>
          </a:xfrm>
          <a:prstGeom prst="rect">
            <a:avLst/>
          </a:prstGeom>
          <a:noFill/>
          <a:ln>
            <a:noFill/>
          </a:ln>
        </p:spPr>
        <p:txBody>
          <a:bodyPr spcFirstLastPara="1" wrap="square" lIns="19050" tIns="19050" rIns="19050" bIns="19050" anchor="t" anchorCtr="0">
            <a:normAutofit/>
          </a:bodyPr>
          <a:lstStyle>
            <a:lvl1pPr lvl="0" algn="l">
              <a:lnSpc>
                <a:spcPct val="80000"/>
              </a:lnSpc>
              <a:spcBef>
                <a:spcPts val="0"/>
              </a:spcBef>
              <a:spcAft>
                <a:spcPts val="0"/>
              </a:spcAft>
              <a:buClr>
                <a:srgbClr val="000000"/>
              </a:buClr>
              <a:buSzPts val="700"/>
              <a:buNone/>
              <a:defRPr sz="3300">
                <a:latin typeface="Gotham HTF" pitchFamily="50" charset="0"/>
              </a:defRPr>
            </a:lvl1pPr>
            <a:lvl2pPr lvl="1" algn="ctr">
              <a:lnSpc>
                <a:spcPct val="80000"/>
              </a:lnSpc>
              <a:spcBef>
                <a:spcPts val="0"/>
              </a:spcBef>
              <a:spcAft>
                <a:spcPts val="0"/>
              </a:spcAft>
              <a:buClr>
                <a:srgbClr val="000000"/>
              </a:buClr>
              <a:buSzPts val="700"/>
              <a:buNone/>
              <a:defRPr/>
            </a:lvl2pPr>
            <a:lvl3pPr lvl="2" algn="ctr">
              <a:lnSpc>
                <a:spcPct val="80000"/>
              </a:lnSpc>
              <a:spcBef>
                <a:spcPts val="0"/>
              </a:spcBef>
              <a:spcAft>
                <a:spcPts val="0"/>
              </a:spcAft>
              <a:buClr>
                <a:srgbClr val="000000"/>
              </a:buClr>
              <a:buSzPts val="700"/>
              <a:buNone/>
              <a:defRPr/>
            </a:lvl3pPr>
            <a:lvl4pPr lvl="3" algn="ctr">
              <a:lnSpc>
                <a:spcPct val="80000"/>
              </a:lnSpc>
              <a:spcBef>
                <a:spcPts val="0"/>
              </a:spcBef>
              <a:spcAft>
                <a:spcPts val="0"/>
              </a:spcAft>
              <a:buClr>
                <a:srgbClr val="000000"/>
              </a:buClr>
              <a:buSzPts val="700"/>
              <a:buNone/>
              <a:defRPr/>
            </a:lvl4pPr>
            <a:lvl5pPr lvl="4" algn="ctr">
              <a:lnSpc>
                <a:spcPct val="80000"/>
              </a:lnSpc>
              <a:spcBef>
                <a:spcPts val="0"/>
              </a:spcBef>
              <a:spcAft>
                <a:spcPts val="0"/>
              </a:spcAft>
              <a:buClr>
                <a:srgbClr val="000000"/>
              </a:buClr>
              <a:buSzPts val="700"/>
              <a:buNone/>
              <a:defRPr/>
            </a:lvl5pPr>
            <a:lvl6pPr lvl="5" algn="ctr">
              <a:lnSpc>
                <a:spcPct val="80000"/>
              </a:lnSpc>
              <a:spcBef>
                <a:spcPts val="0"/>
              </a:spcBef>
              <a:spcAft>
                <a:spcPts val="0"/>
              </a:spcAft>
              <a:buClr>
                <a:srgbClr val="000000"/>
              </a:buClr>
              <a:buSzPts val="700"/>
              <a:buNone/>
              <a:defRPr/>
            </a:lvl6pPr>
            <a:lvl7pPr lvl="6" algn="ctr">
              <a:lnSpc>
                <a:spcPct val="80000"/>
              </a:lnSpc>
              <a:spcBef>
                <a:spcPts val="0"/>
              </a:spcBef>
              <a:spcAft>
                <a:spcPts val="0"/>
              </a:spcAft>
              <a:buClr>
                <a:srgbClr val="000000"/>
              </a:buClr>
              <a:buSzPts val="700"/>
              <a:buNone/>
              <a:defRPr/>
            </a:lvl7pPr>
            <a:lvl8pPr lvl="7" algn="ctr">
              <a:lnSpc>
                <a:spcPct val="80000"/>
              </a:lnSpc>
              <a:spcBef>
                <a:spcPts val="0"/>
              </a:spcBef>
              <a:spcAft>
                <a:spcPts val="0"/>
              </a:spcAft>
              <a:buClr>
                <a:srgbClr val="000000"/>
              </a:buClr>
              <a:buSzPts val="700"/>
              <a:buNone/>
              <a:defRPr/>
            </a:lvl8pPr>
            <a:lvl9pPr lvl="8" algn="ctr">
              <a:lnSpc>
                <a:spcPct val="80000"/>
              </a:lnSpc>
              <a:spcBef>
                <a:spcPts val="0"/>
              </a:spcBef>
              <a:spcAft>
                <a:spcPts val="0"/>
              </a:spcAft>
              <a:buClr>
                <a:srgbClr val="000000"/>
              </a:buClr>
              <a:buSzPts val="700"/>
              <a:buNone/>
              <a:defRPr/>
            </a:lvl9pPr>
          </a:lstStyle>
          <a:p>
            <a:endParaRPr dirty="0"/>
          </a:p>
        </p:txBody>
      </p:sp>
    </p:spTree>
    <p:extLst>
      <p:ext uri="{BB962C8B-B14F-4D97-AF65-F5344CB8AC3E}">
        <p14:creationId xmlns:p14="http://schemas.microsoft.com/office/powerpoint/2010/main" val="251952656"/>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matchingName="Photo copy 5" preserve="1" userDrawn="1">
  <p:cSld name="Photo copy 5">
    <p:bg>
      <p:bgPr>
        <a:blipFill dpi="0" rotWithShape="1">
          <a:blip r:embed="rId2">
            <a:lum/>
          </a:blip>
          <a:srcRect/>
          <a:stretch>
            <a:fillRect/>
          </a:stretch>
        </a:blipFill>
        <a:effectLst/>
      </p:bgPr>
    </p:bg>
    <p:spTree>
      <p:nvGrpSpPr>
        <p:cNvPr id="1" name="Shape 121"/>
        <p:cNvGrpSpPr/>
        <p:nvPr/>
      </p:nvGrpSpPr>
      <p:grpSpPr>
        <a:xfrm>
          <a:off x="0" y="0"/>
          <a:ext cx="0" cy="0"/>
          <a:chOff x="0" y="0"/>
          <a:chExt cx="0" cy="0"/>
        </a:xfrm>
      </p:grpSpPr>
      <p:sp>
        <p:nvSpPr>
          <p:cNvPr id="123" name="Google Shape;123;p29"/>
          <p:cNvSpPr txBox="1">
            <a:spLocks noGrp="1"/>
          </p:cNvSpPr>
          <p:nvPr>
            <p:ph type="title"/>
          </p:nvPr>
        </p:nvSpPr>
        <p:spPr>
          <a:xfrm>
            <a:off x="870827" y="1574935"/>
            <a:ext cx="7444498" cy="2403065"/>
          </a:xfrm>
          <a:prstGeom prst="rect">
            <a:avLst/>
          </a:prstGeom>
          <a:noFill/>
          <a:ln>
            <a:noFill/>
          </a:ln>
        </p:spPr>
        <p:txBody>
          <a:bodyPr spcFirstLastPara="1" wrap="square" lIns="19050" tIns="19050" rIns="19050" bIns="19050" anchor="t" anchorCtr="0">
            <a:normAutofit/>
          </a:bodyPr>
          <a:lstStyle>
            <a:lvl1pPr lvl="0" algn="l">
              <a:lnSpc>
                <a:spcPct val="80000"/>
              </a:lnSpc>
              <a:spcBef>
                <a:spcPts val="0"/>
              </a:spcBef>
              <a:spcAft>
                <a:spcPts val="0"/>
              </a:spcAft>
              <a:buClr>
                <a:srgbClr val="211F20"/>
              </a:buClr>
              <a:buSzPts val="4400"/>
              <a:buFont typeface="Helvetica Neue"/>
              <a:buNone/>
              <a:defRPr sz="3300">
                <a:solidFill>
                  <a:srgbClr val="211F20"/>
                </a:solidFill>
                <a:latin typeface="Gotham HTF Black" pitchFamily="50" charset="0"/>
              </a:defRPr>
            </a:lvl1pPr>
            <a:lvl2pPr lvl="1" algn="ctr">
              <a:lnSpc>
                <a:spcPct val="80000"/>
              </a:lnSpc>
              <a:spcBef>
                <a:spcPts val="0"/>
              </a:spcBef>
              <a:spcAft>
                <a:spcPts val="0"/>
              </a:spcAft>
              <a:buClr>
                <a:srgbClr val="000000"/>
              </a:buClr>
              <a:buSzPts val="700"/>
              <a:buNone/>
              <a:defRPr/>
            </a:lvl2pPr>
            <a:lvl3pPr lvl="2" algn="ctr">
              <a:lnSpc>
                <a:spcPct val="80000"/>
              </a:lnSpc>
              <a:spcBef>
                <a:spcPts val="0"/>
              </a:spcBef>
              <a:spcAft>
                <a:spcPts val="0"/>
              </a:spcAft>
              <a:buClr>
                <a:srgbClr val="000000"/>
              </a:buClr>
              <a:buSzPts val="700"/>
              <a:buNone/>
              <a:defRPr/>
            </a:lvl3pPr>
            <a:lvl4pPr lvl="3" algn="ctr">
              <a:lnSpc>
                <a:spcPct val="80000"/>
              </a:lnSpc>
              <a:spcBef>
                <a:spcPts val="0"/>
              </a:spcBef>
              <a:spcAft>
                <a:spcPts val="0"/>
              </a:spcAft>
              <a:buClr>
                <a:srgbClr val="000000"/>
              </a:buClr>
              <a:buSzPts val="700"/>
              <a:buNone/>
              <a:defRPr/>
            </a:lvl4pPr>
            <a:lvl5pPr lvl="4" algn="ctr">
              <a:lnSpc>
                <a:spcPct val="80000"/>
              </a:lnSpc>
              <a:spcBef>
                <a:spcPts val="0"/>
              </a:spcBef>
              <a:spcAft>
                <a:spcPts val="0"/>
              </a:spcAft>
              <a:buClr>
                <a:srgbClr val="000000"/>
              </a:buClr>
              <a:buSzPts val="700"/>
              <a:buNone/>
              <a:defRPr/>
            </a:lvl5pPr>
            <a:lvl6pPr lvl="5" algn="ctr">
              <a:lnSpc>
                <a:spcPct val="80000"/>
              </a:lnSpc>
              <a:spcBef>
                <a:spcPts val="0"/>
              </a:spcBef>
              <a:spcAft>
                <a:spcPts val="0"/>
              </a:spcAft>
              <a:buClr>
                <a:srgbClr val="000000"/>
              </a:buClr>
              <a:buSzPts val="700"/>
              <a:buNone/>
              <a:defRPr/>
            </a:lvl6pPr>
            <a:lvl7pPr lvl="6" algn="ctr">
              <a:lnSpc>
                <a:spcPct val="80000"/>
              </a:lnSpc>
              <a:spcBef>
                <a:spcPts val="0"/>
              </a:spcBef>
              <a:spcAft>
                <a:spcPts val="0"/>
              </a:spcAft>
              <a:buClr>
                <a:srgbClr val="000000"/>
              </a:buClr>
              <a:buSzPts val="700"/>
              <a:buNone/>
              <a:defRPr/>
            </a:lvl7pPr>
            <a:lvl8pPr lvl="7" algn="ctr">
              <a:lnSpc>
                <a:spcPct val="80000"/>
              </a:lnSpc>
              <a:spcBef>
                <a:spcPts val="0"/>
              </a:spcBef>
              <a:spcAft>
                <a:spcPts val="0"/>
              </a:spcAft>
              <a:buClr>
                <a:srgbClr val="000000"/>
              </a:buClr>
              <a:buSzPts val="700"/>
              <a:buNone/>
              <a:defRPr/>
            </a:lvl8pPr>
            <a:lvl9pPr lvl="8" algn="ctr">
              <a:lnSpc>
                <a:spcPct val="80000"/>
              </a:lnSpc>
              <a:spcBef>
                <a:spcPts val="0"/>
              </a:spcBef>
              <a:spcAft>
                <a:spcPts val="0"/>
              </a:spcAft>
              <a:buClr>
                <a:srgbClr val="000000"/>
              </a:buClr>
              <a:buSzPts val="700"/>
              <a:buNone/>
              <a:defRPr/>
            </a:lvl9pPr>
          </a:lstStyle>
          <a:p>
            <a:endParaRPr lang="en-US" dirty="0"/>
          </a:p>
        </p:txBody>
      </p:sp>
      <p:pic>
        <p:nvPicPr>
          <p:cNvPr id="6" name="Picture 5">
            <a:extLst>
              <a:ext uri="{FF2B5EF4-FFF2-40B4-BE49-F238E27FC236}">
                <a16:creationId xmlns:a16="http://schemas.microsoft.com/office/drawing/2014/main" id="{F5BEF728-6D90-4342-A779-4FE23A25F7F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5754" y="321700"/>
            <a:ext cx="1663515" cy="930614"/>
          </a:xfrm>
          <a:prstGeom prst="rect">
            <a:avLst/>
          </a:prstGeom>
        </p:spPr>
      </p:pic>
    </p:spTree>
    <p:extLst>
      <p:ext uri="{BB962C8B-B14F-4D97-AF65-F5344CB8AC3E}">
        <p14:creationId xmlns:p14="http://schemas.microsoft.com/office/powerpoint/2010/main" val="222598745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text content with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29;p30">
            <a:extLst>
              <a:ext uri="{FF2B5EF4-FFF2-40B4-BE49-F238E27FC236}">
                <a16:creationId xmlns:a16="http://schemas.microsoft.com/office/drawing/2014/main" id="{45A1CD29-08CC-402F-A8F5-1CBB3CCE5EFE}"/>
              </a:ext>
            </a:extLst>
          </p:cNvPr>
          <p:cNvSpPr txBox="1">
            <a:spLocks noGrp="1"/>
          </p:cNvSpPr>
          <p:nvPr>
            <p:ph type="title"/>
          </p:nvPr>
        </p:nvSpPr>
        <p:spPr>
          <a:xfrm>
            <a:off x="438150" y="438352"/>
            <a:ext cx="5678146" cy="726080"/>
          </a:xfrm>
          <a:prstGeom prst="rect">
            <a:avLst/>
          </a:prstGeom>
          <a:noFill/>
          <a:ln>
            <a:noFill/>
          </a:ln>
        </p:spPr>
        <p:txBody>
          <a:bodyPr spcFirstLastPara="1" wrap="square" lIns="19050" tIns="19050" rIns="19050" bIns="19050" anchor="t" anchorCtr="0">
            <a:normAutofit/>
          </a:bodyPr>
          <a:lstStyle>
            <a:lvl1pPr lvl="0" algn="l">
              <a:lnSpc>
                <a:spcPct val="80000"/>
              </a:lnSpc>
              <a:spcBef>
                <a:spcPts val="0"/>
              </a:spcBef>
              <a:spcAft>
                <a:spcPts val="0"/>
              </a:spcAft>
              <a:buClr>
                <a:srgbClr val="000000"/>
              </a:buClr>
              <a:buSzPts val="700"/>
              <a:buNone/>
              <a:defRPr>
                <a:latin typeface="Gotham HTF" pitchFamily="50" charset="0"/>
              </a:defRPr>
            </a:lvl1pPr>
            <a:lvl2pPr lvl="1" algn="ctr">
              <a:lnSpc>
                <a:spcPct val="80000"/>
              </a:lnSpc>
              <a:spcBef>
                <a:spcPts val="0"/>
              </a:spcBef>
              <a:spcAft>
                <a:spcPts val="0"/>
              </a:spcAft>
              <a:buClr>
                <a:srgbClr val="000000"/>
              </a:buClr>
              <a:buSzPts val="700"/>
              <a:buNone/>
              <a:defRPr/>
            </a:lvl2pPr>
            <a:lvl3pPr lvl="2" algn="ctr">
              <a:lnSpc>
                <a:spcPct val="80000"/>
              </a:lnSpc>
              <a:spcBef>
                <a:spcPts val="0"/>
              </a:spcBef>
              <a:spcAft>
                <a:spcPts val="0"/>
              </a:spcAft>
              <a:buClr>
                <a:srgbClr val="000000"/>
              </a:buClr>
              <a:buSzPts val="700"/>
              <a:buNone/>
              <a:defRPr/>
            </a:lvl3pPr>
            <a:lvl4pPr lvl="3" algn="ctr">
              <a:lnSpc>
                <a:spcPct val="80000"/>
              </a:lnSpc>
              <a:spcBef>
                <a:spcPts val="0"/>
              </a:spcBef>
              <a:spcAft>
                <a:spcPts val="0"/>
              </a:spcAft>
              <a:buClr>
                <a:srgbClr val="000000"/>
              </a:buClr>
              <a:buSzPts val="700"/>
              <a:buNone/>
              <a:defRPr/>
            </a:lvl4pPr>
            <a:lvl5pPr lvl="4" algn="ctr">
              <a:lnSpc>
                <a:spcPct val="80000"/>
              </a:lnSpc>
              <a:spcBef>
                <a:spcPts val="0"/>
              </a:spcBef>
              <a:spcAft>
                <a:spcPts val="0"/>
              </a:spcAft>
              <a:buClr>
                <a:srgbClr val="000000"/>
              </a:buClr>
              <a:buSzPts val="700"/>
              <a:buNone/>
              <a:defRPr/>
            </a:lvl5pPr>
            <a:lvl6pPr lvl="5" algn="ctr">
              <a:lnSpc>
                <a:spcPct val="80000"/>
              </a:lnSpc>
              <a:spcBef>
                <a:spcPts val="0"/>
              </a:spcBef>
              <a:spcAft>
                <a:spcPts val="0"/>
              </a:spcAft>
              <a:buClr>
                <a:srgbClr val="000000"/>
              </a:buClr>
              <a:buSzPts val="700"/>
              <a:buNone/>
              <a:defRPr/>
            </a:lvl6pPr>
            <a:lvl7pPr lvl="6" algn="ctr">
              <a:lnSpc>
                <a:spcPct val="80000"/>
              </a:lnSpc>
              <a:spcBef>
                <a:spcPts val="0"/>
              </a:spcBef>
              <a:spcAft>
                <a:spcPts val="0"/>
              </a:spcAft>
              <a:buClr>
                <a:srgbClr val="000000"/>
              </a:buClr>
              <a:buSzPts val="700"/>
              <a:buNone/>
              <a:defRPr/>
            </a:lvl7pPr>
            <a:lvl8pPr lvl="7" algn="ctr">
              <a:lnSpc>
                <a:spcPct val="80000"/>
              </a:lnSpc>
              <a:spcBef>
                <a:spcPts val="0"/>
              </a:spcBef>
              <a:spcAft>
                <a:spcPts val="0"/>
              </a:spcAft>
              <a:buClr>
                <a:srgbClr val="000000"/>
              </a:buClr>
              <a:buSzPts val="700"/>
              <a:buNone/>
              <a:defRPr/>
            </a:lvl8pPr>
            <a:lvl9pPr lvl="8" algn="ctr">
              <a:lnSpc>
                <a:spcPct val="80000"/>
              </a:lnSpc>
              <a:spcBef>
                <a:spcPts val="0"/>
              </a:spcBef>
              <a:spcAft>
                <a:spcPts val="0"/>
              </a:spcAft>
              <a:buClr>
                <a:srgbClr val="000000"/>
              </a:buClr>
              <a:buSzPts val="700"/>
              <a:buNone/>
              <a:defRPr/>
            </a:lvl9pPr>
          </a:lstStyle>
          <a:p>
            <a:endParaRPr dirty="0"/>
          </a:p>
        </p:txBody>
      </p:sp>
      <p:sp>
        <p:nvSpPr>
          <p:cNvPr id="4" name="Google Shape;130;p30">
            <a:extLst>
              <a:ext uri="{FF2B5EF4-FFF2-40B4-BE49-F238E27FC236}">
                <a16:creationId xmlns:a16="http://schemas.microsoft.com/office/drawing/2014/main" id="{79981D30-070A-4940-B5B4-2F19F8933020}"/>
              </a:ext>
            </a:extLst>
          </p:cNvPr>
          <p:cNvSpPr txBox="1">
            <a:spLocks noGrp="1"/>
          </p:cNvSpPr>
          <p:nvPr>
            <p:ph type="body" idx="1"/>
          </p:nvPr>
        </p:nvSpPr>
        <p:spPr>
          <a:xfrm>
            <a:off x="438150" y="2127892"/>
            <a:ext cx="8281901" cy="2693351"/>
          </a:xfrm>
          <a:prstGeom prst="rect">
            <a:avLst/>
          </a:prstGeom>
          <a:noFill/>
          <a:ln>
            <a:noFill/>
          </a:ln>
        </p:spPr>
        <p:txBody>
          <a:bodyPr spcFirstLastPara="1" wrap="square" lIns="17150" tIns="17150" rIns="17150" bIns="17150" anchor="t" anchorCtr="0">
            <a:normAutofit/>
          </a:bodyPr>
          <a:lstStyle>
            <a:lvl1pPr marL="0" lvl="0" indent="0" algn="l">
              <a:lnSpc>
                <a:spcPct val="100000"/>
              </a:lnSpc>
              <a:spcBef>
                <a:spcPts val="0"/>
              </a:spcBef>
              <a:spcAft>
                <a:spcPts val="0"/>
              </a:spcAft>
              <a:buClr>
                <a:srgbClr val="000000"/>
              </a:buClr>
              <a:buSzPts val="1400"/>
              <a:buFont typeface="Helvetica Neue"/>
              <a:buNone/>
              <a:defRPr sz="1400" b="0">
                <a:solidFill>
                  <a:schemeClr val="bg2"/>
                </a:solidFill>
                <a:latin typeface="Gotham HTF Medium" pitchFamily="50" charset="0"/>
              </a:defRPr>
            </a:lvl1pPr>
            <a:lvl2pPr marL="914400" lvl="1" indent="-279400" algn="l">
              <a:lnSpc>
                <a:spcPct val="90000"/>
              </a:lnSpc>
              <a:spcBef>
                <a:spcPts val="1700"/>
              </a:spcBef>
              <a:spcAft>
                <a:spcPts val="0"/>
              </a:spcAft>
              <a:buClr>
                <a:srgbClr val="000000"/>
              </a:buClr>
              <a:buSzPts val="800"/>
              <a:buChar char="•"/>
              <a:defRPr/>
            </a:lvl2pPr>
            <a:lvl3pPr marL="1371600" lvl="2" indent="-279400" algn="l">
              <a:lnSpc>
                <a:spcPct val="90000"/>
              </a:lnSpc>
              <a:spcBef>
                <a:spcPts val="1700"/>
              </a:spcBef>
              <a:spcAft>
                <a:spcPts val="0"/>
              </a:spcAft>
              <a:buClr>
                <a:srgbClr val="000000"/>
              </a:buClr>
              <a:buSzPts val="800"/>
              <a:buChar char="•"/>
              <a:defRPr/>
            </a:lvl3pPr>
            <a:lvl4pPr marL="1828800" lvl="3" indent="-279400" algn="l">
              <a:lnSpc>
                <a:spcPct val="90000"/>
              </a:lnSpc>
              <a:spcBef>
                <a:spcPts val="1700"/>
              </a:spcBef>
              <a:spcAft>
                <a:spcPts val="0"/>
              </a:spcAft>
              <a:buClr>
                <a:srgbClr val="000000"/>
              </a:buClr>
              <a:buSzPts val="800"/>
              <a:buChar char="•"/>
              <a:defRPr/>
            </a:lvl4pPr>
            <a:lvl5pPr marL="2286000" lvl="4" indent="-279400" algn="l">
              <a:lnSpc>
                <a:spcPct val="90000"/>
              </a:lnSpc>
              <a:spcBef>
                <a:spcPts val="1700"/>
              </a:spcBef>
              <a:spcAft>
                <a:spcPts val="0"/>
              </a:spcAft>
              <a:buClr>
                <a:srgbClr val="000000"/>
              </a:buClr>
              <a:buSzPts val="800"/>
              <a:buChar char="•"/>
              <a:defRPr/>
            </a:lvl5pPr>
            <a:lvl6pPr marL="2743200" lvl="5" indent="-279400" algn="l">
              <a:lnSpc>
                <a:spcPct val="90000"/>
              </a:lnSpc>
              <a:spcBef>
                <a:spcPts val="1700"/>
              </a:spcBef>
              <a:spcAft>
                <a:spcPts val="0"/>
              </a:spcAft>
              <a:buClr>
                <a:srgbClr val="000000"/>
              </a:buClr>
              <a:buSzPts val="800"/>
              <a:buChar char="•"/>
              <a:defRPr/>
            </a:lvl6pPr>
            <a:lvl7pPr marL="3200400" lvl="6" indent="-279400" algn="l">
              <a:lnSpc>
                <a:spcPct val="90000"/>
              </a:lnSpc>
              <a:spcBef>
                <a:spcPts val="1700"/>
              </a:spcBef>
              <a:spcAft>
                <a:spcPts val="0"/>
              </a:spcAft>
              <a:buClr>
                <a:srgbClr val="000000"/>
              </a:buClr>
              <a:buSzPts val="800"/>
              <a:buChar char="•"/>
              <a:defRPr/>
            </a:lvl7pPr>
            <a:lvl8pPr marL="3657600" lvl="7" indent="-279400" algn="l">
              <a:lnSpc>
                <a:spcPct val="90000"/>
              </a:lnSpc>
              <a:spcBef>
                <a:spcPts val="1700"/>
              </a:spcBef>
              <a:spcAft>
                <a:spcPts val="0"/>
              </a:spcAft>
              <a:buClr>
                <a:srgbClr val="000000"/>
              </a:buClr>
              <a:buSzPts val="800"/>
              <a:buChar char="•"/>
              <a:defRPr/>
            </a:lvl8pPr>
            <a:lvl9pPr marL="4114800" lvl="8" indent="-279400" algn="l">
              <a:lnSpc>
                <a:spcPct val="90000"/>
              </a:lnSpc>
              <a:spcBef>
                <a:spcPts val="1700"/>
              </a:spcBef>
              <a:spcAft>
                <a:spcPts val="0"/>
              </a:spcAft>
              <a:buClr>
                <a:srgbClr val="000000"/>
              </a:buClr>
              <a:buSzPts val="800"/>
              <a:buChar char="•"/>
              <a:defRPr/>
            </a:lvl9pPr>
          </a:lstStyle>
          <a:p>
            <a:endParaRPr dirty="0"/>
          </a:p>
        </p:txBody>
      </p:sp>
      <p:sp>
        <p:nvSpPr>
          <p:cNvPr id="5" name="Google Shape;140;p32">
            <a:extLst>
              <a:ext uri="{FF2B5EF4-FFF2-40B4-BE49-F238E27FC236}">
                <a16:creationId xmlns:a16="http://schemas.microsoft.com/office/drawing/2014/main" id="{8FDA9EC4-F581-47B0-9DB5-07ABC51D5C9C}"/>
              </a:ext>
            </a:extLst>
          </p:cNvPr>
          <p:cNvSpPr txBox="1">
            <a:spLocks noGrp="1"/>
          </p:cNvSpPr>
          <p:nvPr>
            <p:ph type="body" idx="13"/>
          </p:nvPr>
        </p:nvSpPr>
        <p:spPr>
          <a:xfrm>
            <a:off x="438150" y="1242647"/>
            <a:ext cx="5678146" cy="350542"/>
          </a:xfrm>
          <a:prstGeom prst="rect">
            <a:avLst/>
          </a:prstGeom>
          <a:noFill/>
          <a:ln>
            <a:noFill/>
          </a:ln>
        </p:spPr>
        <p:txBody>
          <a:bodyPr spcFirstLastPara="1" wrap="square" lIns="17150" tIns="17150" rIns="17150" bIns="17150" anchor="t" anchorCtr="0">
            <a:normAutofit/>
          </a:bodyPr>
          <a:lstStyle>
            <a:lvl1pPr marL="0" lvl="0" indent="0" algn="l">
              <a:lnSpc>
                <a:spcPct val="100000"/>
              </a:lnSpc>
              <a:spcBef>
                <a:spcPts val="0"/>
              </a:spcBef>
              <a:spcAft>
                <a:spcPts val="0"/>
              </a:spcAft>
              <a:buClr>
                <a:srgbClr val="0091B3"/>
              </a:buClr>
              <a:buSzPts val="2100"/>
              <a:buFont typeface="Helvetica Neue"/>
              <a:buNone/>
              <a:defRPr sz="1800" b="1">
                <a:solidFill>
                  <a:srgbClr val="0091B3"/>
                </a:solidFill>
                <a:latin typeface="Gotham HTF" pitchFamily="50" charset="0"/>
              </a:defRPr>
            </a:lvl1pPr>
            <a:lvl2pPr marL="914400" lvl="1" indent="-279400" algn="l">
              <a:lnSpc>
                <a:spcPct val="90000"/>
              </a:lnSpc>
              <a:spcBef>
                <a:spcPts val="1700"/>
              </a:spcBef>
              <a:spcAft>
                <a:spcPts val="0"/>
              </a:spcAft>
              <a:buClr>
                <a:srgbClr val="000000"/>
              </a:buClr>
              <a:buSzPts val="800"/>
              <a:buChar char="•"/>
              <a:defRPr/>
            </a:lvl2pPr>
            <a:lvl3pPr marL="1371600" lvl="2" indent="-279400" algn="l">
              <a:lnSpc>
                <a:spcPct val="90000"/>
              </a:lnSpc>
              <a:spcBef>
                <a:spcPts val="1700"/>
              </a:spcBef>
              <a:spcAft>
                <a:spcPts val="0"/>
              </a:spcAft>
              <a:buClr>
                <a:srgbClr val="000000"/>
              </a:buClr>
              <a:buSzPts val="800"/>
              <a:buChar char="•"/>
              <a:defRPr/>
            </a:lvl3pPr>
            <a:lvl4pPr marL="1828800" lvl="3" indent="-279400" algn="l">
              <a:lnSpc>
                <a:spcPct val="90000"/>
              </a:lnSpc>
              <a:spcBef>
                <a:spcPts val="1700"/>
              </a:spcBef>
              <a:spcAft>
                <a:spcPts val="0"/>
              </a:spcAft>
              <a:buClr>
                <a:srgbClr val="000000"/>
              </a:buClr>
              <a:buSzPts val="800"/>
              <a:buChar char="•"/>
              <a:defRPr/>
            </a:lvl4pPr>
            <a:lvl5pPr marL="2286000" lvl="4" indent="-279400" algn="l">
              <a:lnSpc>
                <a:spcPct val="90000"/>
              </a:lnSpc>
              <a:spcBef>
                <a:spcPts val="1700"/>
              </a:spcBef>
              <a:spcAft>
                <a:spcPts val="0"/>
              </a:spcAft>
              <a:buClr>
                <a:srgbClr val="000000"/>
              </a:buClr>
              <a:buSzPts val="800"/>
              <a:buChar char="•"/>
              <a:defRPr/>
            </a:lvl5pPr>
            <a:lvl6pPr marL="2743200" lvl="5" indent="-279400" algn="l">
              <a:lnSpc>
                <a:spcPct val="90000"/>
              </a:lnSpc>
              <a:spcBef>
                <a:spcPts val="1700"/>
              </a:spcBef>
              <a:spcAft>
                <a:spcPts val="0"/>
              </a:spcAft>
              <a:buClr>
                <a:srgbClr val="000000"/>
              </a:buClr>
              <a:buSzPts val="800"/>
              <a:buChar char="•"/>
              <a:defRPr/>
            </a:lvl6pPr>
            <a:lvl7pPr marL="3200400" lvl="6" indent="-279400" algn="l">
              <a:lnSpc>
                <a:spcPct val="90000"/>
              </a:lnSpc>
              <a:spcBef>
                <a:spcPts val="1700"/>
              </a:spcBef>
              <a:spcAft>
                <a:spcPts val="0"/>
              </a:spcAft>
              <a:buClr>
                <a:srgbClr val="000000"/>
              </a:buClr>
              <a:buSzPts val="800"/>
              <a:buChar char="•"/>
              <a:defRPr/>
            </a:lvl7pPr>
            <a:lvl8pPr marL="3657600" lvl="7" indent="-279400" algn="l">
              <a:lnSpc>
                <a:spcPct val="90000"/>
              </a:lnSpc>
              <a:spcBef>
                <a:spcPts val="1700"/>
              </a:spcBef>
              <a:spcAft>
                <a:spcPts val="0"/>
              </a:spcAft>
              <a:buClr>
                <a:srgbClr val="000000"/>
              </a:buClr>
              <a:buSzPts val="800"/>
              <a:buChar char="•"/>
              <a:defRPr/>
            </a:lvl8pPr>
            <a:lvl9pPr marL="4114800" lvl="8" indent="-279400" algn="l">
              <a:lnSpc>
                <a:spcPct val="90000"/>
              </a:lnSpc>
              <a:spcBef>
                <a:spcPts val="1700"/>
              </a:spcBef>
              <a:spcAft>
                <a:spcPts val="0"/>
              </a:spcAft>
              <a:buClr>
                <a:srgbClr val="000000"/>
              </a:buClr>
              <a:buSzPts val="800"/>
              <a:buChar char="•"/>
              <a:defRPr/>
            </a:lvl9pPr>
          </a:lstStyle>
          <a:p>
            <a:endParaRPr dirty="0"/>
          </a:p>
        </p:txBody>
      </p:sp>
      <p:pic>
        <p:nvPicPr>
          <p:cNvPr id="6" name="Picture 5">
            <a:extLst>
              <a:ext uri="{FF2B5EF4-FFF2-40B4-BE49-F238E27FC236}">
                <a16:creationId xmlns:a16="http://schemas.microsoft.com/office/drawing/2014/main" id="{818CD197-5DA6-4906-B4FC-0639CE7CB66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25812" y="303207"/>
            <a:ext cx="2727067" cy="1525593"/>
          </a:xfrm>
          <a:prstGeom prst="rect">
            <a:avLst/>
          </a:prstGeom>
        </p:spPr>
      </p:pic>
    </p:spTree>
    <p:extLst>
      <p:ext uri="{BB962C8B-B14F-4D97-AF65-F5344CB8AC3E}">
        <p14:creationId xmlns:p14="http://schemas.microsoft.com/office/powerpoint/2010/main" val="154247390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matchingName="Title" preserve="1" userDrawn="1">
  <p:cSld name="Title">
    <p:bg>
      <p:bgPr>
        <a:blipFill dpi="0" rotWithShape="1">
          <a:blip r:embed="rId2">
            <a:lum/>
          </a:blip>
          <a:srcRect/>
          <a:stretch>
            <a:fillRect/>
          </a:stretch>
        </a:blipFill>
        <a:effectLst/>
      </p:bgPr>
    </p:bg>
    <p:spTree>
      <p:nvGrpSpPr>
        <p:cNvPr id="1" name="Shape 134"/>
        <p:cNvGrpSpPr/>
        <p:nvPr/>
      </p:nvGrpSpPr>
      <p:grpSpPr>
        <a:xfrm>
          <a:off x="0" y="0"/>
          <a:ext cx="0" cy="0"/>
          <a:chOff x="0" y="0"/>
          <a:chExt cx="0" cy="0"/>
        </a:xfrm>
      </p:grpSpPr>
      <p:sp>
        <p:nvSpPr>
          <p:cNvPr id="135" name="Google Shape;135;p31"/>
          <p:cNvSpPr txBox="1">
            <a:spLocks noGrp="1"/>
          </p:cNvSpPr>
          <p:nvPr>
            <p:ph type="body" idx="1"/>
          </p:nvPr>
        </p:nvSpPr>
        <p:spPr>
          <a:xfrm>
            <a:off x="438150" y="1294673"/>
            <a:ext cx="8251479" cy="3410475"/>
          </a:xfrm>
          <a:prstGeom prst="rect">
            <a:avLst/>
          </a:prstGeom>
          <a:noFill/>
          <a:ln>
            <a:noFill/>
          </a:ln>
        </p:spPr>
        <p:txBody>
          <a:bodyPr spcFirstLastPara="1" wrap="square" lIns="17150" tIns="17150" rIns="17150" bIns="17150" anchor="t" anchorCtr="0">
            <a:normAutofit/>
          </a:bodyPr>
          <a:lstStyle>
            <a:lvl1pPr marL="0" lvl="0" indent="0" algn="l">
              <a:lnSpc>
                <a:spcPct val="100000"/>
              </a:lnSpc>
              <a:spcBef>
                <a:spcPts val="0"/>
              </a:spcBef>
              <a:spcAft>
                <a:spcPts val="0"/>
              </a:spcAft>
              <a:buClr>
                <a:srgbClr val="000000"/>
              </a:buClr>
              <a:buSzPts val="1400"/>
              <a:buFont typeface="Helvetica Neue"/>
              <a:buNone/>
              <a:defRPr sz="1400" b="0" i="0">
                <a:solidFill>
                  <a:schemeClr val="bg2"/>
                </a:solidFill>
                <a:latin typeface="Gotham HTF Medium" pitchFamily="50" charset="0"/>
              </a:defRPr>
            </a:lvl1pPr>
            <a:lvl2pPr marL="914400" lvl="1" indent="-279400" algn="l">
              <a:lnSpc>
                <a:spcPct val="90000"/>
              </a:lnSpc>
              <a:spcBef>
                <a:spcPts val="1700"/>
              </a:spcBef>
              <a:spcAft>
                <a:spcPts val="0"/>
              </a:spcAft>
              <a:buClr>
                <a:srgbClr val="000000"/>
              </a:buClr>
              <a:buSzPts val="800"/>
              <a:buChar char="•"/>
              <a:defRPr/>
            </a:lvl2pPr>
            <a:lvl3pPr marL="1371600" lvl="2" indent="-279400" algn="l">
              <a:lnSpc>
                <a:spcPct val="90000"/>
              </a:lnSpc>
              <a:spcBef>
                <a:spcPts val="1700"/>
              </a:spcBef>
              <a:spcAft>
                <a:spcPts val="0"/>
              </a:spcAft>
              <a:buClr>
                <a:srgbClr val="000000"/>
              </a:buClr>
              <a:buSzPts val="800"/>
              <a:buChar char="•"/>
              <a:defRPr/>
            </a:lvl3pPr>
            <a:lvl4pPr marL="1828800" lvl="3" indent="-279400" algn="l">
              <a:lnSpc>
                <a:spcPct val="90000"/>
              </a:lnSpc>
              <a:spcBef>
                <a:spcPts val="1700"/>
              </a:spcBef>
              <a:spcAft>
                <a:spcPts val="0"/>
              </a:spcAft>
              <a:buClr>
                <a:srgbClr val="000000"/>
              </a:buClr>
              <a:buSzPts val="800"/>
              <a:buChar char="•"/>
              <a:defRPr/>
            </a:lvl4pPr>
            <a:lvl5pPr marL="2286000" lvl="4" indent="-279400" algn="l">
              <a:lnSpc>
                <a:spcPct val="90000"/>
              </a:lnSpc>
              <a:spcBef>
                <a:spcPts val="1700"/>
              </a:spcBef>
              <a:spcAft>
                <a:spcPts val="0"/>
              </a:spcAft>
              <a:buClr>
                <a:srgbClr val="000000"/>
              </a:buClr>
              <a:buSzPts val="800"/>
              <a:buChar char="•"/>
              <a:defRPr/>
            </a:lvl5pPr>
            <a:lvl6pPr marL="2743200" lvl="5" indent="-279400" algn="l">
              <a:lnSpc>
                <a:spcPct val="90000"/>
              </a:lnSpc>
              <a:spcBef>
                <a:spcPts val="1700"/>
              </a:spcBef>
              <a:spcAft>
                <a:spcPts val="0"/>
              </a:spcAft>
              <a:buClr>
                <a:srgbClr val="000000"/>
              </a:buClr>
              <a:buSzPts val="800"/>
              <a:buChar char="•"/>
              <a:defRPr/>
            </a:lvl6pPr>
            <a:lvl7pPr marL="3200400" lvl="6" indent="-279400" algn="l">
              <a:lnSpc>
                <a:spcPct val="90000"/>
              </a:lnSpc>
              <a:spcBef>
                <a:spcPts val="1700"/>
              </a:spcBef>
              <a:spcAft>
                <a:spcPts val="0"/>
              </a:spcAft>
              <a:buClr>
                <a:srgbClr val="000000"/>
              </a:buClr>
              <a:buSzPts val="800"/>
              <a:buChar char="•"/>
              <a:defRPr/>
            </a:lvl7pPr>
            <a:lvl8pPr marL="3657600" lvl="7" indent="-279400" algn="l">
              <a:lnSpc>
                <a:spcPct val="90000"/>
              </a:lnSpc>
              <a:spcBef>
                <a:spcPts val="1700"/>
              </a:spcBef>
              <a:spcAft>
                <a:spcPts val="0"/>
              </a:spcAft>
              <a:buClr>
                <a:srgbClr val="000000"/>
              </a:buClr>
              <a:buSzPts val="800"/>
              <a:buChar char="•"/>
              <a:defRPr/>
            </a:lvl8pPr>
            <a:lvl9pPr marL="4114800" lvl="8" indent="-279400" algn="l">
              <a:lnSpc>
                <a:spcPct val="90000"/>
              </a:lnSpc>
              <a:spcBef>
                <a:spcPts val="1700"/>
              </a:spcBef>
              <a:spcAft>
                <a:spcPts val="0"/>
              </a:spcAft>
              <a:buClr>
                <a:srgbClr val="000000"/>
              </a:buClr>
              <a:buSzPts val="800"/>
              <a:buChar char="•"/>
              <a:defRPr/>
            </a:lvl9pPr>
          </a:lstStyle>
          <a:p>
            <a:endParaRPr dirty="0"/>
          </a:p>
        </p:txBody>
      </p:sp>
      <p:sp>
        <p:nvSpPr>
          <p:cNvPr id="6" name="Google Shape;129;p30">
            <a:extLst>
              <a:ext uri="{FF2B5EF4-FFF2-40B4-BE49-F238E27FC236}">
                <a16:creationId xmlns:a16="http://schemas.microsoft.com/office/drawing/2014/main" id="{3D778C93-D480-4374-999F-9E531AC8DC31}"/>
              </a:ext>
            </a:extLst>
          </p:cNvPr>
          <p:cNvSpPr txBox="1">
            <a:spLocks noGrp="1"/>
          </p:cNvSpPr>
          <p:nvPr>
            <p:ph type="title"/>
          </p:nvPr>
        </p:nvSpPr>
        <p:spPr>
          <a:xfrm>
            <a:off x="438150" y="438352"/>
            <a:ext cx="8251479" cy="726080"/>
          </a:xfrm>
          <a:prstGeom prst="rect">
            <a:avLst/>
          </a:prstGeom>
          <a:noFill/>
          <a:ln>
            <a:noFill/>
          </a:ln>
        </p:spPr>
        <p:txBody>
          <a:bodyPr spcFirstLastPara="1" wrap="square" lIns="19050" tIns="19050" rIns="19050" bIns="19050" anchor="t" anchorCtr="0">
            <a:normAutofit/>
          </a:bodyPr>
          <a:lstStyle>
            <a:lvl1pPr lvl="0" algn="l">
              <a:lnSpc>
                <a:spcPct val="80000"/>
              </a:lnSpc>
              <a:spcBef>
                <a:spcPts val="0"/>
              </a:spcBef>
              <a:spcAft>
                <a:spcPts val="0"/>
              </a:spcAft>
              <a:buClr>
                <a:srgbClr val="000000"/>
              </a:buClr>
              <a:buSzPts val="700"/>
              <a:buNone/>
              <a:defRPr sz="3300">
                <a:latin typeface="Gotham HTF" pitchFamily="50" charset="0"/>
              </a:defRPr>
            </a:lvl1pPr>
            <a:lvl2pPr lvl="1" algn="ctr">
              <a:lnSpc>
                <a:spcPct val="80000"/>
              </a:lnSpc>
              <a:spcBef>
                <a:spcPts val="0"/>
              </a:spcBef>
              <a:spcAft>
                <a:spcPts val="0"/>
              </a:spcAft>
              <a:buClr>
                <a:srgbClr val="000000"/>
              </a:buClr>
              <a:buSzPts val="700"/>
              <a:buNone/>
              <a:defRPr/>
            </a:lvl2pPr>
            <a:lvl3pPr lvl="2" algn="ctr">
              <a:lnSpc>
                <a:spcPct val="80000"/>
              </a:lnSpc>
              <a:spcBef>
                <a:spcPts val="0"/>
              </a:spcBef>
              <a:spcAft>
                <a:spcPts val="0"/>
              </a:spcAft>
              <a:buClr>
                <a:srgbClr val="000000"/>
              </a:buClr>
              <a:buSzPts val="700"/>
              <a:buNone/>
              <a:defRPr/>
            </a:lvl3pPr>
            <a:lvl4pPr lvl="3" algn="ctr">
              <a:lnSpc>
                <a:spcPct val="80000"/>
              </a:lnSpc>
              <a:spcBef>
                <a:spcPts val="0"/>
              </a:spcBef>
              <a:spcAft>
                <a:spcPts val="0"/>
              </a:spcAft>
              <a:buClr>
                <a:srgbClr val="000000"/>
              </a:buClr>
              <a:buSzPts val="700"/>
              <a:buNone/>
              <a:defRPr/>
            </a:lvl4pPr>
            <a:lvl5pPr lvl="4" algn="ctr">
              <a:lnSpc>
                <a:spcPct val="80000"/>
              </a:lnSpc>
              <a:spcBef>
                <a:spcPts val="0"/>
              </a:spcBef>
              <a:spcAft>
                <a:spcPts val="0"/>
              </a:spcAft>
              <a:buClr>
                <a:srgbClr val="000000"/>
              </a:buClr>
              <a:buSzPts val="700"/>
              <a:buNone/>
              <a:defRPr/>
            </a:lvl5pPr>
            <a:lvl6pPr lvl="5" algn="ctr">
              <a:lnSpc>
                <a:spcPct val="80000"/>
              </a:lnSpc>
              <a:spcBef>
                <a:spcPts val="0"/>
              </a:spcBef>
              <a:spcAft>
                <a:spcPts val="0"/>
              </a:spcAft>
              <a:buClr>
                <a:srgbClr val="000000"/>
              </a:buClr>
              <a:buSzPts val="700"/>
              <a:buNone/>
              <a:defRPr/>
            </a:lvl6pPr>
            <a:lvl7pPr lvl="6" algn="ctr">
              <a:lnSpc>
                <a:spcPct val="80000"/>
              </a:lnSpc>
              <a:spcBef>
                <a:spcPts val="0"/>
              </a:spcBef>
              <a:spcAft>
                <a:spcPts val="0"/>
              </a:spcAft>
              <a:buClr>
                <a:srgbClr val="000000"/>
              </a:buClr>
              <a:buSzPts val="700"/>
              <a:buNone/>
              <a:defRPr/>
            </a:lvl7pPr>
            <a:lvl8pPr lvl="7" algn="ctr">
              <a:lnSpc>
                <a:spcPct val="80000"/>
              </a:lnSpc>
              <a:spcBef>
                <a:spcPts val="0"/>
              </a:spcBef>
              <a:spcAft>
                <a:spcPts val="0"/>
              </a:spcAft>
              <a:buClr>
                <a:srgbClr val="000000"/>
              </a:buClr>
              <a:buSzPts val="700"/>
              <a:buNone/>
              <a:defRPr/>
            </a:lvl8pPr>
            <a:lvl9pPr lvl="8" algn="ctr">
              <a:lnSpc>
                <a:spcPct val="80000"/>
              </a:lnSpc>
              <a:spcBef>
                <a:spcPts val="0"/>
              </a:spcBef>
              <a:spcAft>
                <a:spcPts val="0"/>
              </a:spcAft>
              <a:buClr>
                <a:srgbClr val="000000"/>
              </a:buClr>
              <a:buSzPts val="700"/>
              <a:buNone/>
              <a:defRPr/>
            </a:lvl9pPr>
          </a:lstStyle>
          <a:p>
            <a:endParaRPr dirty="0"/>
          </a:p>
        </p:txBody>
      </p:sp>
    </p:spTree>
    <p:extLst>
      <p:ext uri="{BB962C8B-B14F-4D97-AF65-F5344CB8AC3E}">
        <p14:creationId xmlns:p14="http://schemas.microsoft.com/office/powerpoint/2010/main" val="266253161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matchingName="Title &amp; Bullets" preserve="1" userDrawn="1">
  <p:cSld name="Title &amp; Bullets">
    <p:bg>
      <p:bgPr>
        <a:blipFill dpi="0" rotWithShape="1">
          <a:blip r:embed="rId2">
            <a:lum/>
          </a:blip>
          <a:srcRect/>
          <a:stretch>
            <a:fillRect/>
          </a:stretch>
        </a:blipFill>
        <a:effectLst/>
      </p:bgPr>
    </p:bg>
    <p:spTree>
      <p:nvGrpSpPr>
        <p:cNvPr id="1" name="Shape 150"/>
        <p:cNvGrpSpPr/>
        <p:nvPr/>
      </p:nvGrpSpPr>
      <p:grpSpPr>
        <a:xfrm>
          <a:off x="0" y="0"/>
          <a:ext cx="0" cy="0"/>
          <a:chOff x="0" y="0"/>
          <a:chExt cx="0" cy="0"/>
        </a:xfrm>
      </p:grpSpPr>
      <p:sp>
        <p:nvSpPr>
          <p:cNvPr id="152" name="Google Shape;152;p34"/>
          <p:cNvSpPr txBox="1">
            <a:spLocks noGrp="1"/>
          </p:cNvSpPr>
          <p:nvPr>
            <p:ph type="body" idx="1"/>
          </p:nvPr>
        </p:nvSpPr>
        <p:spPr>
          <a:xfrm>
            <a:off x="438150" y="1203540"/>
            <a:ext cx="8251479" cy="350542"/>
          </a:xfrm>
          <a:prstGeom prst="rect">
            <a:avLst/>
          </a:prstGeom>
          <a:noFill/>
          <a:ln>
            <a:noFill/>
          </a:ln>
        </p:spPr>
        <p:txBody>
          <a:bodyPr spcFirstLastPara="1" wrap="square" lIns="17150" tIns="17150" rIns="17150" bIns="17150" anchor="t" anchorCtr="0">
            <a:normAutofit/>
          </a:bodyPr>
          <a:lstStyle>
            <a:lvl1pPr marL="0" lvl="0" indent="0" algn="l">
              <a:lnSpc>
                <a:spcPct val="100000"/>
              </a:lnSpc>
              <a:spcBef>
                <a:spcPts val="0"/>
              </a:spcBef>
              <a:spcAft>
                <a:spcPts val="0"/>
              </a:spcAft>
              <a:buClr>
                <a:srgbClr val="0091B3"/>
              </a:buClr>
              <a:buSzPts val="2100"/>
              <a:buFont typeface="Helvetica Neue"/>
              <a:buNone/>
              <a:defRPr sz="2100" b="1">
                <a:solidFill>
                  <a:srgbClr val="0091B3"/>
                </a:solidFill>
                <a:latin typeface="Gotham HTF" pitchFamily="50" charset="0"/>
              </a:defRPr>
            </a:lvl1pPr>
            <a:lvl2pPr marL="914400" lvl="1" indent="-279400" algn="l">
              <a:lnSpc>
                <a:spcPct val="90000"/>
              </a:lnSpc>
              <a:spcBef>
                <a:spcPts val="1700"/>
              </a:spcBef>
              <a:spcAft>
                <a:spcPts val="0"/>
              </a:spcAft>
              <a:buClr>
                <a:srgbClr val="000000"/>
              </a:buClr>
              <a:buSzPts val="800"/>
              <a:buChar char="•"/>
              <a:defRPr/>
            </a:lvl2pPr>
            <a:lvl3pPr marL="1371600" lvl="2" indent="-279400" algn="l">
              <a:lnSpc>
                <a:spcPct val="90000"/>
              </a:lnSpc>
              <a:spcBef>
                <a:spcPts val="1700"/>
              </a:spcBef>
              <a:spcAft>
                <a:spcPts val="0"/>
              </a:spcAft>
              <a:buClr>
                <a:srgbClr val="000000"/>
              </a:buClr>
              <a:buSzPts val="800"/>
              <a:buChar char="•"/>
              <a:defRPr/>
            </a:lvl3pPr>
            <a:lvl4pPr marL="1828800" lvl="3" indent="-279400" algn="l">
              <a:lnSpc>
                <a:spcPct val="90000"/>
              </a:lnSpc>
              <a:spcBef>
                <a:spcPts val="1700"/>
              </a:spcBef>
              <a:spcAft>
                <a:spcPts val="0"/>
              </a:spcAft>
              <a:buClr>
                <a:srgbClr val="000000"/>
              </a:buClr>
              <a:buSzPts val="800"/>
              <a:buChar char="•"/>
              <a:defRPr/>
            </a:lvl4pPr>
            <a:lvl5pPr marL="2286000" lvl="4" indent="-279400" algn="l">
              <a:lnSpc>
                <a:spcPct val="90000"/>
              </a:lnSpc>
              <a:spcBef>
                <a:spcPts val="1700"/>
              </a:spcBef>
              <a:spcAft>
                <a:spcPts val="0"/>
              </a:spcAft>
              <a:buClr>
                <a:srgbClr val="000000"/>
              </a:buClr>
              <a:buSzPts val="800"/>
              <a:buChar char="•"/>
              <a:defRPr/>
            </a:lvl5pPr>
            <a:lvl6pPr marL="2743200" lvl="5" indent="-279400" algn="l">
              <a:lnSpc>
                <a:spcPct val="90000"/>
              </a:lnSpc>
              <a:spcBef>
                <a:spcPts val="1700"/>
              </a:spcBef>
              <a:spcAft>
                <a:spcPts val="0"/>
              </a:spcAft>
              <a:buClr>
                <a:srgbClr val="000000"/>
              </a:buClr>
              <a:buSzPts val="800"/>
              <a:buChar char="•"/>
              <a:defRPr/>
            </a:lvl6pPr>
            <a:lvl7pPr marL="3200400" lvl="6" indent="-279400" algn="l">
              <a:lnSpc>
                <a:spcPct val="90000"/>
              </a:lnSpc>
              <a:spcBef>
                <a:spcPts val="1700"/>
              </a:spcBef>
              <a:spcAft>
                <a:spcPts val="0"/>
              </a:spcAft>
              <a:buClr>
                <a:srgbClr val="000000"/>
              </a:buClr>
              <a:buSzPts val="800"/>
              <a:buChar char="•"/>
              <a:defRPr/>
            </a:lvl7pPr>
            <a:lvl8pPr marL="3657600" lvl="7" indent="-279400" algn="l">
              <a:lnSpc>
                <a:spcPct val="90000"/>
              </a:lnSpc>
              <a:spcBef>
                <a:spcPts val="1700"/>
              </a:spcBef>
              <a:spcAft>
                <a:spcPts val="0"/>
              </a:spcAft>
              <a:buClr>
                <a:srgbClr val="000000"/>
              </a:buClr>
              <a:buSzPts val="800"/>
              <a:buChar char="•"/>
              <a:defRPr/>
            </a:lvl8pPr>
            <a:lvl9pPr marL="4114800" lvl="8" indent="-279400" algn="l">
              <a:lnSpc>
                <a:spcPct val="90000"/>
              </a:lnSpc>
              <a:spcBef>
                <a:spcPts val="1700"/>
              </a:spcBef>
              <a:spcAft>
                <a:spcPts val="0"/>
              </a:spcAft>
              <a:buClr>
                <a:srgbClr val="000000"/>
              </a:buClr>
              <a:buSzPts val="800"/>
              <a:buChar char="•"/>
              <a:defRPr/>
            </a:lvl9pPr>
          </a:lstStyle>
          <a:p>
            <a:endParaRPr dirty="0"/>
          </a:p>
        </p:txBody>
      </p:sp>
      <p:sp>
        <p:nvSpPr>
          <p:cNvPr id="153" name="Google Shape;153;p34"/>
          <p:cNvSpPr txBox="1">
            <a:spLocks noGrp="1"/>
          </p:cNvSpPr>
          <p:nvPr>
            <p:ph type="body" idx="2"/>
          </p:nvPr>
        </p:nvSpPr>
        <p:spPr>
          <a:xfrm>
            <a:off x="438150" y="1593190"/>
            <a:ext cx="8253414" cy="3096005"/>
          </a:xfrm>
          <a:prstGeom prst="rect">
            <a:avLst/>
          </a:prstGeom>
          <a:noFill/>
          <a:ln>
            <a:noFill/>
          </a:ln>
        </p:spPr>
        <p:txBody>
          <a:bodyPr spcFirstLastPara="1" wrap="square" lIns="19050" tIns="19050" rIns="19050" bIns="19050" anchor="t" anchorCtr="0">
            <a:normAutofit/>
          </a:bodyPr>
          <a:lstStyle>
            <a:lvl1pPr marL="457200" lvl="0" indent="-368300" algn="l">
              <a:lnSpc>
                <a:spcPct val="90000"/>
              </a:lnSpc>
              <a:spcBef>
                <a:spcPts val="1700"/>
              </a:spcBef>
              <a:spcAft>
                <a:spcPts val="0"/>
              </a:spcAft>
              <a:buClr>
                <a:srgbClr val="6D6E70"/>
              </a:buClr>
              <a:buSzPts val="2200"/>
              <a:buFont typeface="Helvetica Neue"/>
              <a:buChar char="•"/>
              <a:defRPr sz="1200">
                <a:solidFill>
                  <a:srgbClr val="6D6E70"/>
                </a:solidFill>
                <a:latin typeface="Gotham HTF Medium" pitchFamily="50" charset="0"/>
              </a:defRPr>
            </a:lvl1pPr>
            <a:lvl2pPr marL="914400" lvl="1" indent="-368300" algn="l">
              <a:lnSpc>
                <a:spcPct val="90000"/>
              </a:lnSpc>
              <a:spcBef>
                <a:spcPts val="1700"/>
              </a:spcBef>
              <a:spcAft>
                <a:spcPts val="0"/>
              </a:spcAft>
              <a:buClr>
                <a:srgbClr val="6D6E70"/>
              </a:buClr>
              <a:buSzPts val="2200"/>
              <a:buFont typeface="Helvetica Neue"/>
              <a:buChar char="•"/>
              <a:defRPr>
                <a:solidFill>
                  <a:srgbClr val="6D6E70"/>
                </a:solidFill>
              </a:defRPr>
            </a:lvl2pPr>
            <a:lvl3pPr marL="1371600" lvl="2" indent="-368300" algn="l">
              <a:lnSpc>
                <a:spcPct val="90000"/>
              </a:lnSpc>
              <a:spcBef>
                <a:spcPts val="1700"/>
              </a:spcBef>
              <a:spcAft>
                <a:spcPts val="0"/>
              </a:spcAft>
              <a:buClr>
                <a:srgbClr val="6D6E70"/>
              </a:buClr>
              <a:buSzPts val="2200"/>
              <a:buFont typeface="Helvetica Neue"/>
              <a:buChar char="•"/>
              <a:defRPr>
                <a:solidFill>
                  <a:srgbClr val="6D6E70"/>
                </a:solidFill>
              </a:defRPr>
            </a:lvl3pPr>
            <a:lvl4pPr marL="1828800" lvl="3" indent="-368300" algn="l">
              <a:lnSpc>
                <a:spcPct val="90000"/>
              </a:lnSpc>
              <a:spcBef>
                <a:spcPts val="1700"/>
              </a:spcBef>
              <a:spcAft>
                <a:spcPts val="0"/>
              </a:spcAft>
              <a:buClr>
                <a:srgbClr val="6D6E70"/>
              </a:buClr>
              <a:buSzPts val="2200"/>
              <a:buFont typeface="Helvetica Neue"/>
              <a:buChar char="•"/>
              <a:defRPr>
                <a:solidFill>
                  <a:srgbClr val="6D6E70"/>
                </a:solidFill>
              </a:defRPr>
            </a:lvl4pPr>
            <a:lvl5pPr marL="2286000" lvl="4" indent="-368300" algn="l">
              <a:lnSpc>
                <a:spcPct val="90000"/>
              </a:lnSpc>
              <a:spcBef>
                <a:spcPts val="1700"/>
              </a:spcBef>
              <a:spcAft>
                <a:spcPts val="0"/>
              </a:spcAft>
              <a:buClr>
                <a:srgbClr val="6D6E70"/>
              </a:buClr>
              <a:buSzPts val="2200"/>
              <a:buFont typeface="Helvetica Neue"/>
              <a:buChar char="•"/>
              <a:defRPr>
                <a:solidFill>
                  <a:srgbClr val="6D6E70"/>
                </a:solidFill>
              </a:defRPr>
            </a:lvl5pPr>
            <a:lvl6pPr marL="2743200" lvl="5" indent="-279400" algn="l">
              <a:lnSpc>
                <a:spcPct val="90000"/>
              </a:lnSpc>
              <a:spcBef>
                <a:spcPts val="1700"/>
              </a:spcBef>
              <a:spcAft>
                <a:spcPts val="0"/>
              </a:spcAft>
              <a:buClr>
                <a:srgbClr val="000000"/>
              </a:buClr>
              <a:buSzPts val="800"/>
              <a:buChar char="•"/>
              <a:defRPr/>
            </a:lvl6pPr>
            <a:lvl7pPr marL="3200400" lvl="6" indent="-279400" algn="l">
              <a:lnSpc>
                <a:spcPct val="90000"/>
              </a:lnSpc>
              <a:spcBef>
                <a:spcPts val="1700"/>
              </a:spcBef>
              <a:spcAft>
                <a:spcPts val="0"/>
              </a:spcAft>
              <a:buClr>
                <a:srgbClr val="000000"/>
              </a:buClr>
              <a:buSzPts val="800"/>
              <a:buChar char="•"/>
              <a:defRPr/>
            </a:lvl7pPr>
            <a:lvl8pPr marL="3657600" lvl="7" indent="-279400" algn="l">
              <a:lnSpc>
                <a:spcPct val="90000"/>
              </a:lnSpc>
              <a:spcBef>
                <a:spcPts val="1700"/>
              </a:spcBef>
              <a:spcAft>
                <a:spcPts val="0"/>
              </a:spcAft>
              <a:buClr>
                <a:srgbClr val="000000"/>
              </a:buClr>
              <a:buSzPts val="800"/>
              <a:buChar char="•"/>
              <a:defRPr/>
            </a:lvl8pPr>
            <a:lvl9pPr marL="4114800" lvl="8" indent="-279400" algn="l">
              <a:lnSpc>
                <a:spcPct val="90000"/>
              </a:lnSpc>
              <a:spcBef>
                <a:spcPts val="1700"/>
              </a:spcBef>
              <a:spcAft>
                <a:spcPts val="0"/>
              </a:spcAft>
              <a:buClr>
                <a:srgbClr val="000000"/>
              </a:buClr>
              <a:buSzPts val="800"/>
              <a:buChar char="•"/>
              <a:defRPr/>
            </a:lvl9pPr>
          </a:lstStyle>
          <a:p>
            <a:endParaRPr dirty="0"/>
          </a:p>
        </p:txBody>
      </p:sp>
      <p:sp>
        <p:nvSpPr>
          <p:cNvPr id="6" name="Google Shape;129;p30">
            <a:extLst>
              <a:ext uri="{FF2B5EF4-FFF2-40B4-BE49-F238E27FC236}">
                <a16:creationId xmlns:a16="http://schemas.microsoft.com/office/drawing/2014/main" id="{CB7718E8-03D8-4291-A975-25FD19B1B7CF}"/>
              </a:ext>
            </a:extLst>
          </p:cNvPr>
          <p:cNvSpPr txBox="1">
            <a:spLocks noGrp="1"/>
          </p:cNvSpPr>
          <p:nvPr>
            <p:ph type="title"/>
          </p:nvPr>
        </p:nvSpPr>
        <p:spPr>
          <a:xfrm>
            <a:off x="438150" y="438352"/>
            <a:ext cx="8251479" cy="726080"/>
          </a:xfrm>
          <a:prstGeom prst="rect">
            <a:avLst/>
          </a:prstGeom>
          <a:noFill/>
          <a:ln>
            <a:noFill/>
          </a:ln>
        </p:spPr>
        <p:txBody>
          <a:bodyPr spcFirstLastPara="1" wrap="square" lIns="19050" tIns="19050" rIns="19050" bIns="19050" anchor="t" anchorCtr="0">
            <a:normAutofit/>
          </a:bodyPr>
          <a:lstStyle>
            <a:lvl1pPr lvl="0" algn="l">
              <a:lnSpc>
                <a:spcPct val="80000"/>
              </a:lnSpc>
              <a:spcBef>
                <a:spcPts val="0"/>
              </a:spcBef>
              <a:spcAft>
                <a:spcPts val="0"/>
              </a:spcAft>
              <a:buClr>
                <a:srgbClr val="000000"/>
              </a:buClr>
              <a:buSzPts val="700"/>
              <a:buNone/>
              <a:defRPr sz="3300">
                <a:latin typeface="Gotham HTF" pitchFamily="50" charset="0"/>
              </a:defRPr>
            </a:lvl1pPr>
            <a:lvl2pPr lvl="1" algn="ctr">
              <a:lnSpc>
                <a:spcPct val="80000"/>
              </a:lnSpc>
              <a:spcBef>
                <a:spcPts val="0"/>
              </a:spcBef>
              <a:spcAft>
                <a:spcPts val="0"/>
              </a:spcAft>
              <a:buClr>
                <a:srgbClr val="000000"/>
              </a:buClr>
              <a:buSzPts val="700"/>
              <a:buNone/>
              <a:defRPr/>
            </a:lvl2pPr>
            <a:lvl3pPr lvl="2" algn="ctr">
              <a:lnSpc>
                <a:spcPct val="80000"/>
              </a:lnSpc>
              <a:spcBef>
                <a:spcPts val="0"/>
              </a:spcBef>
              <a:spcAft>
                <a:spcPts val="0"/>
              </a:spcAft>
              <a:buClr>
                <a:srgbClr val="000000"/>
              </a:buClr>
              <a:buSzPts val="700"/>
              <a:buNone/>
              <a:defRPr/>
            </a:lvl3pPr>
            <a:lvl4pPr lvl="3" algn="ctr">
              <a:lnSpc>
                <a:spcPct val="80000"/>
              </a:lnSpc>
              <a:spcBef>
                <a:spcPts val="0"/>
              </a:spcBef>
              <a:spcAft>
                <a:spcPts val="0"/>
              </a:spcAft>
              <a:buClr>
                <a:srgbClr val="000000"/>
              </a:buClr>
              <a:buSzPts val="700"/>
              <a:buNone/>
              <a:defRPr/>
            </a:lvl4pPr>
            <a:lvl5pPr lvl="4" algn="ctr">
              <a:lnSpc>
                <a:spcPct val="80000"/>
              </a:lnSpc>
              <a:spcBef>
                <a:spcPts val="0"/>
              </a:spcBef>
              <a:spcAft>
                <a:spcPts val="0"/>
              </a:spcAft>
              <a:buClr>
                <a:srgbClr val="000000"/>
              </a:buClr>
              <a:buSzPts val="700"/>
              <a:buNone/>
              <a:defRPr/>
            </a:lvl5pPr>
            <a:lvl6pPr lvl="5" algn="ctr">
              <a:lnSpc>
                <a:spcPct val="80000"/>
              </a:lnSpc>
              <a:spcBef>
                <a:spcPts val="0"/>
              </a:spcBef>
              <a:spcAft>
                <a:spcPts val="0"/>
              </a:spcAft>
              <a:buClr>
                <a:srgbClr val="000000"/>
              </a:buClr>
              <a:buSzPts val="700"/>
              <a:buNone/>
              <a:defRPr/>
            </a:lvl6pPr>
            <a:lvl7pPr lvl="6" algn="ctr">
              <a:lnSpc>
                <a:spcPct val="80000"/>
              </a:lnSpc>
              <a:spcBef>
                <a:spcPts val="0"/>
              </a:spcBef>
              <a:spcAft>
                <a:spcPts val="0"/>
              </a:spcAft>
              <a:buClr>
                <a:srgbClr val="000000"/>
              </a:buClr>
              <a:buSzPts val="700"/>
              <a:buNone/>
              <a:defRPr/>
            </a:lvl7pPr>
            <a:lvl8pPr lvl="7" algn="ctr">
              <a:lnSpc>
                <a:spcPct val="80000"/>
              </a:lnSpc>
              <a:spcBef>
                <a:spcPts val="0"/>
              </a:spcBef>
              <a:spcAft>
                <a:spcPts val="0"/>
              </a:spcAft>
              <a:buClr>
                <a:srgbClr val="000000"/>
              </a:buClr>
              <a:buSzPts val="700"/>
              <a:buNone/>
              <a:defRPr/>
            </a:lvl8pPr>
            <a:lvl9pPr lvl="8" algn="ctr">
              <a:lnSpc>
                <a:spcPct val="80000"/>
              </a:lnSpc>
              <a:spcBef>
                <a:spcPts val="0"/>
              </a:spcBef>
              <a:spcAft>
                <a:spcPts val="0"/>
              </a:spcAft>
              <a:buClr>
                <a:srgbClr val="000000"/>
              </a:buClr>
              <a:buSzPts val="700"/>
              <a:buNone/>
              <a:defRPr/>
            </a:lvl9pPr>
          </a:lstStyle>
          <a:p>
            <a:endParaRPr dirty="0"/>
          </a:p>
        </p:txBody>
      </p:sp>
    </p:spTree>
    <p:extLst>
      <p:ext uri="{BB962C8B-B14F-4D97-AF65-F5344CB8AC3E}">
        <p14:creationId xmlns:p14="http://schemas.microsoft.com/office/powerpoint/2010/main" val="225497116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matchingName="Bullets" preserve="1" userDrawn="1">
  <p:cSld name="Bullets">
    <p:bg>
      <p:bgPr>
        <a:blipFill dpi="0" rotWithShape="1">
          <a:blip r:embed="rId2">
            <a:lum/>
          </a:blip>
          <a:srcRect/>
          <a:stretch>
            <a:fillRect/>
          </a:stretch>
        </a:blipFill>
        <a:effectLst/>
      </p:bgPr>
    </p:bg>
    <p:spTree>
      <p:nvGrpSpPr>
        <p:cNvPr id="1" name="Shape 155"/>
        <p:cNvGrpSpPr/>
        <p:nvPr/>
      </p:nvGrpSpPr>
      <p:grpSpPr>
        <a:xfrm>
          <a:off x="0" y="0"/>
          <a:ext cx="0" cy="0"/>
          <a:chOff x="0" y="0"/>
          <a:chExt cx="0" cy="0"/>
        </a:xfrm>
      </p:grpSpPr>
      <p:sp>
        <p:nvSpPr>
          <p:cNvPr id="156" name="Google Shape;156;p35"/>
          <p:cNvSpPr txBox="1">
            <a:spLocks noGrp="1"/>
          </p:cNvSpPr>
          <p:nvPr>
            <p:ph type="body" idx="1"/>
          </p:nvPr>
        </p:nvSpPr>
        <p:spPr>
          <a:xfrm>
            <a:off x="436090" y="1593190"/>
            <a:ext cx="4052811" cy="3096005"/>
          </a:xfrm>
          <a:prstGeom prst="rect">
            <a:avLst/>
          </a:prstGeom>
          <a:noFill/>
          <a:ln>
            <a:noFill/>
          </a:ln>
        </p:spPr>
        <p:txBody>
          <a:bodyPr spcFirstLastPara="1" wrap="square" lIns="19050" tIns="19050" rIns="19050" bIns="19050" anchor="t" anchorCtr="0">
            <a:normAutofit/>
          </a:bodyPr>
          <a:lstStyle>
            <a:lvl1pPr marL="457200" lvl="0" indent="-368300" algn="l">
              <a:lnSpc>
                <a:spcPct val="90000"/>
              </a:lnSpc>
              <a:spcBef>
                <a:spcPts val="1700"/>
              </a:spcBef>
              <a:spcAft>
                <a:spcPts val="0"/>
              </a:spcAft>
              <a:buClr>
                <a:schemeClr val="bg2"/>
              </a:buClr>
              <a:buSzPct val="100000"/>
              <a:buFont typeface="Helvetica Neue"/>
              <a:buChar char="•"/>
              <a:defRPr sz="1200">
                <a:solidFill>
                  <a:schemeClr val="bg2"/>
                </a:solidFill>
                <a:latin typeface="Gotham HTF Medium" pitchFamily="50" charset="0"/>
              </a:defRPr>
            </a:lvl1pPr>
            <a:lvl2pPr marL="914400" lvl="1" indent="-368300" algn="l">
              <a:lnSpc>
                <a:spcPct val="90000"/>
              </a:lnSpc>
              <a:spcBef>
                <a:spcPts val="1700"/>
              </a:spcBef>
              <a:spcAft>
                <a:spcPts val="0"/>
              </a:spcAft>
              <a:buClr>
                <a:srgbClr val="6D6E70"/>
              </a:buClr>
              <a:buSzPts val="2200"/>
              <a:buFont typeface="Helvetica Neue"/>
              <a:buChar char="•"/>
              <a:defRPr>
                <a:solidFill>
                  <a:srgbClr val="6D6E70"/>
                </a:solidFill>
              </a:defRPr>
            </a:lvl2pPr>
            <a:lvl3pPr marL="1371600" lvl="2" indent="-368300" algn="l">
              <a:lnSpc>
                <a:spcPct val="90000"/>
              </a:lnSpc>
              <a:spcBef>
                <a:spcPts val="1700"/>
              </a:spcBef>
              <a:spcAft>
                <a:spcPts val="0"/>
              </a:spcAft>
              <a:buClr>
                <a:srgbClr val="6D6E70"/>
              </a:buClr>
              <a:buSzPts val="2200"/>
              <a:buFont typeface="Helvetica Neue"/>
              <a:buChar char="•"/>
              <a:defRPr>
                <a:solidFill>
                  <a:srgbClr val="6D6E70"/>
                </a:solidFill>
              </a:defRPr>
            </a:lvl3pPr>
            <a:lvl4pPr marL="1828800" lvl="3" indent="-368300" algn="l">
              <a:lnSpc>
                <a:spcPct val="90000"/>
              </a:lnSpc>
              <a:spcBef>
                <a:spcPts val="1700"/>
              </a:spcBef>
              <a:spcAft>
                <a:spcPts val="0"/>
              </a:spcAft>
              <a:buClr>
                <a:srgbClr val="6D6E70"/>
              </a:buClr>
              <a:buSzPts val="2200"/>
              <a:buFont typeface="Helvetica Neue"/>
              <a:buChar char="•"/>
              <a:defRPr>
                <a:solidFill>
                  <a:srgbClr val="6D6E70"/>
                </a:solidFill>
              </a:defRPr>
            </a:lvl4pPr>
            <a:lvl5pPr marL="2286000" lvl="4" indent="-368300" algn="l">
              <a:lnSpc>
                <a:spcPct val="90000"/>
              </a:lnSpc>
              <a:spcBef>
                <a:spcPts val="1700"/>
              </a:spcBef>
              <a:spcAft>
                <a:spcPts val="0"/>
              </a:spcAft>
              <a:buClr>
                <a:srgbClr val="6D6E70"/>
              </a:buClr>
              <a:buSzPts val="2200"/>
              <a:buFont typeface="Helvetica Neue"/>
              <a:buChar char="•"/>
              <a:defRPr>
                <a:solidFill>
                  <a:srgbClr val="6D6E70"/>
                </a:solidFill>
              </a:defRPr>
            </a:lvl5pPr>
            <a:lvl6pPr marL="2743200" lvl="5" indent="-279400" algn="l">
              <a:lnSpc>
                <a:spcPct val="90000"/>
              </a:lnSpc>
              <a:spcBef>
                <a:spcPts val="1700"/>
              </a:spcBef>
              <a:spcAft>
                <a:spcPts val="0"/>
              </a:spcAft>
              <a:buClr>
                <a:srgbClr val="000000"/>
              </a:buClr>
              <a:buSzPts val="800"/>
              <a:buChar char="•"/>
              <a:defRPr/>
            </a:lvl6pPr>
            <a:lvl7pPr marL="3200400" lvl="6" indent="-279400" algn="l">
              <a:lnSpc>
                <a:spcPct val="90000"/>
              </a:lnSpc>
              <a:spcBef>
                <a:spcPts val="1700"/>
              </a:spcBef>
              <a:spcAft>
                <a:spcPts val="0"/>
              </a:spcAft>
              <a:buClr>
                <a:srgbClr val="000000"/>
              </a:buClr>
              <a:buSzPts val="800"/>
              <a:buChar char="•"/>
              <a:defRPr/>
            </a:lvl7pPr>
            <a:lvl8pPr marL="3657600" lvl="7" indent="-279400" algn="l">
              <a:lnSpc>
                <a:spcPct val="90000"/>
              </a:lnSpc>
              <a:spcBef>
                <a:spcPts val="1700"/>
              </a:spcBef>
              <a:spcAft>
                <a:spcPts val="0"/>
              </a:spcAft>
              <a:buClr>
                <a:srgbClr val="000000"/>
              </a:buClr>
              <a:buSzPts val="800"/>
              <a:buChar char="•"/>
              <a:defRPr/>
            </a:lvl8pPr>
            <a:lvl9pPr marL="4114800" lvl="8" indent="-279400" algn="l">
              <a:lnSpc>
                <a:spcPct val="90000"/>
              </a:lnSpc>
              <a:spcBef>
                <a:spcPts val="1700"/>
              </a:spcBef>
              <a:spcAft>
                <a:spcPts val="0"/>
              </a:spcAft>
              <a:buClr>
                <a:srgbClr val="000000"/>
              </a:buClr>
              <a:buSzPts val="800"/>
              <a:buChar char="•"/>
              <a:defRPr/>
            </a:lvl9pPr>
          </a:lstStyle>
          <a:p>
            <a:endParaRPr dirty="0"/>
          </a:p>
        </p:txBody>
      </p:sp>
      <p:sp>
        <p:nvSpPr>
          <p:cNvPr id="4" name="Google Shape;152;p34">
            <a:extLst>
              <a:ext uri="{FF2B5EF4-FFF2-40B4-BE49-F238E27FC236}">
                <a16:creationId xmlns:a16="http://schemas.microsoft.com/office/drawing/2014/main" id="{E9ADB6B1-11D9-44AE-8800-2E10469373AF}"/>
              </a:ext>
            </a:extLst>
          </p:cNvPr>
          <p:cNvSpPr txBox="1">
            <a:spLocks noGrp="1"/>
          </p:cNvSpPr>
          <p:nvPr>
            <p:ph type="body" idx="13"/>
          </p:nvPr>
        </p:nvSpPr>
        <p:spPr>
          <a:xfrm>
            <a:off x="438150" y="1203024"/>
            <a:ext cx="4067100" cy="350542"/>
          </a:xfrm>
          <a:prstGeom prst="rect">
            <a:avLst/>
          </a:prstGeom>
          <a:noFill/>
          <a:ln>
            <a:noFill/>
          </a:ln>
        </p:spPr>
        <p:txBody>
          <a:bodyPr spcFirstLastPara="1" wrap="square" lIns="17150" tIns="17150" rIns="17150" bIns="17150" anchor="t" anchorCtr="0">
            <a:normAutofit/>
          </a:bodyPr>
          <a:lstStyle>
            <a:lvl1pPr marL="0" lvl="0" indent="0" algn="l">
              <a:lnSpc>
                <a:spcPct val="100000"/>
              </a:lnSpc>
              <a:spcBef>
                <a:spcPts val="0"/>
              </a:spcBef>
              <a:spcAft>
                <a:spcPts val="0"/>
              </a:spcAft>
              <a:buClr>
                <a:srgbClr val="0091B3"/>
              </a:buClr>
              <a:buSzPts val="2100"/>
              <a:buFont typeface="Helvetica Neue"/>
              <a:buNone/>
              <a:defRPr sz="2100" b="1">
                <a:solidFill>
                  <a:srgbClr val="0091B3"/>
                </a:solidFill>
                <a:latin typeface="Gotham HTF" pitchFamily="50" charset="0"/>
              </a:defRPr>
            </a:lvl1pPr>
            <a:lvl2pPr marL="914400" lvl="1" indent="-279400" algn="l">
              <a:lnSpc>
                <a:spcPct val="90000"/>
              </a:lnSpc>
              <a:spcBef>
                <a:spcPts val="1700"/>
              </a:spcBef>
              <a:spcAft>
                <a:spcPts val="0"/>
              </a:spcAft>
              <a:buClr>
                <a:srgbClr val="000000"/>
              </a:buClr>
              <a:buSzPts val="800"/>
              <a:buChar char="•"/>
              <a:defRPr/>
            </a:lvl2pPr>
            <a:lvl3pPr marL="1371600" lvl="2" indent="-279400" algn="l">
              <a:lnSpc>
                <a:spcPct val="90000"/>
              </a:lnSpc>
              <a:spcBef>
                <a:spcPts val="1700"/>
              </a:spcBef>
              <a:spcAft>
                <a:spcPts val="0"/>
              </a:spcAft>
              <a:buClr>
                <a:srgbClr val="000000"/>
              </a:buClr>
              <a:buSzPts val="800"/>
              <a:buChar char="•"/>
              <a:defRPr/>
            </a:lvl3pPr>
            <a:lvl4pPr marL="1828800" lvl="3" indent="-279400" algn="l">
              <a:lnSpc>
                <a:spcPct val="90000"/>
              </a:lnSpc>
              <a:spcBef>
                <a:spcPts val="1700"/>
              </a:spcBef>
              <a:spcAft>
                <a:spcPts val="0"/>
              </a:spcAft>
              <a:buClr>
                <a:srgbClr val="000000"/>
              </a:buClr>
              <a:buSzPts val="800"/>
              <a:buChar char="•"/>
              <a:defRPr/>
            </a:lvl4pPr>
            <a:lvl5pPr marL="2286000" lvl="4" indent="-279400" algn="l">
              <a:lnSpc>
                <a:spcPct val="90000"/>
              </a:lnSpc>
              <a:spcBef>
                <a:spcPts val="1700"/>
              </a:spcBef>
              <a:spcAft>
                <a:spcPts val="0"/>
              </a:spcAft>
              <a:buClr>
                <a:srgbClr val="000000"/>
              </a:buClr>
              <a:buSzPts val="800"/>
              <a:buChar char="•"/>
              <a:defRPr/>
            </a:lvl5pPr>
            <a:lvl6pPr marL="2743200" lvl="5" indent="-279400" algn="l">
              <a:lnSpc>
                <a:spcPct val="90000"/>
              </a:lnSpc>
              <a:spcBef>
                <a:spcPts val="1700"/>
              </a:spcBef>
              <a:spcAft>
                <a:spcPts val="0"/>
              </a:spcAft>
              <a:buClr>
                <a:srgbClr val="000000"/>
              </a:buClr>
              <a:buSzPts val="800"/>
              <a:buChar char="•"/>
              <a:defRPr/>
            </a:lvl6pPr>
            <a:lvl7pPr marL="3200400" lvl="6" indent="-279400" algn="l">
              <a:lnSpc>
                <a:spcPct val="90000"/>
              </a:lnSpc>
              <a:spcBef>
                <a:spcPts val="1700"/>
              </a:spcBef>
              <a:spcAft>
                <a:spcPts val="0"/>
              </a:spcAft>
              <a:buClr>
                <a:srgbClr val="000000"/>
              </a:buClr>
              <a:buSzPts val="800"/>
              <a:buChar char="•"/>
              <a:defRPr/>
            </a:lvl7pPr>
            <a:lvl8pPr marL="3657600" lvl="7" indent="-279400" algn="l">
              <a:lnSpc>
                <a:spcPct val="90000"/>
              </a:lnSpc>
              <a:spcBef>
                <a:spcPts val="1700"/>
              </a:spcBef>
              <a:spcAft>
                <a:spcPts val="0"/>
              </a:spcAft>
              <a:buClr>
                <a:srgbClr val="000000"/>
              </a:buClr>
              <a:buSzPts val="800"/>
              <a:buChar char="•"/>
              <a:defRPr/>
            </a:lvl8pPr>
            <a:lvl9pPr marL="4114800" lvl="8" indent="-279400" algn="l">
              <a:lnSpc>
                <a:spcPct val="90000"/>
              </a:lnSpc>
              <a:spcBef>
                <a:spcPts val="1700"/>
              </a:spcBef>
              <a:spcAft>
                <a:spcPts val="0"/>
              </a:spcAft>
              <a:buClr>
                <a:srgbClr val="000000"/>
              </a:buClr>
              <a:buSzPts val="800"/>
              <a:buChar char="•"/>
              <a:defRPr/>
            </a:lvl9pPr>
          </a:lstStyle>
          <a:p>
            <a:endParaRPr dirty="0"/>
          </a:p>
        </p:txBody>
      </p:sp>
      <p:sp>
        <p:nvSpPr>
          <p:cNvPr id="5" name="Google Shape;129;p30">
            <a:extLst>
              <a:ext uri="{FF2B5EF4-FFF2-40B4-BE49-F238E27FC236}">
                <a16:creationId xmlns:a16="http://schemas.microsoft.com/office/drawing/2014/main" id="{393B5781-5AB8-46FA-B567-3AAA6CD066C0}"/>
              </a:ext>
            </a:extLst>
          </p:cNvPr>
          <p:cNvSpPr txBox="1">
            <a:spLocks noGrp="1"/>
          </p:cNvSpPr>
          <p:nvPr>
            <p:ph type="title"/>
          </p:nvPr>
        </p:nvSpPr>
        <p:spPr>
          <a:xfrm>
            <a:off x="438150" y="438352"/>
            <a:ext cx="8251479" cy="726080"/>
          </a:xfrm>
          <a:prstGeom prst="rect">
            <a:avLst/>
          </a:prstGeom>
          <a:noFill/>
          <a:ln>
            <a:noFill/>
          </a:ln>
        </p:spPr>
        <p:txBody>
          <a:bodyPr spcFirstLastPara="1" wrap="square" lIns="19050" tIns="19050" rIns="19050" bIns="19050" anchor="t" anchorCtr="0">
            <a:normAutofit/>
          </a:bodyPr>
          <a:lstStyle>
            <a:lvl1pPr lvl="0" algn="l">
              <a:lnSpc>
                <a:spcPct val="80000"/>
              </a:lnSpc>
              <a:spcBef>
                <a:spcPts val="0"/>
              </a:spcBef>
              <a:spcAft>
                <a:spcPts val="0"/>
              </a:spcAft>
              <a:buClr>
                <a:srgbClr val="000000"/>
              </a:buClr>
              <a:buSzPts val="700"/>
              <a:buNone/>
              <a:defRPr sz="3300">
                <a:latin typeface="Gotham HTF" pitchFamily="50" charset="0"/>
              </a:defRPr>
            </a:lvl1pPr>
            <a:lvl2pPr lvl="1" algn="ctr">
              <a:lnSpc>
                <a:spcPct val="80000"/>
              </a:lnSpc>
              <a:spcBef>
                <a:spcPts val="0"/>
              </a:spcBef>
              <a:spcAft>
                <a:spcPts val="0"/>
              </a:spcAft>
              <a:buClr>
                <a:srgbClr val="000000"/>
              </a:buClr>
              <a:buSzPts val="700"/>
              <a:buNone/>
              <a:defRPr/>
            </a:lvl2pPr>
            <a:lvl3pPr lvl="2" algn="ctr">
              <a:lnSpc>
                <a:spcPct val="80000"/>
              </a:lnSpc>
              <a:spcBef>
                <a:spcPts val="0"/>
              </a:spcBef>
              <a:spcAft>
                <a:spcPts val="0"/>
              </a:spcAft>
              <a:buClr>
                <a:srgbClr val="000000"/>
              </a:buClr>
              <a:buSzPts val="700"/>
              <a:buNone/>
              <a:defRPr/>
            </a:lvl3pPr>
            <a:lvl4pPr lvl="3" algn="ctr">
              <a:lnSpc>
                <a:spcPct val="80000"/>
              </a:lnSpc>
              <a:spcBef>
                <a:spcPts val="0"/>
              </a:spcBef>
              <a:spcAft>
                <a:spcPts val="0"/>
              </a:spcAft>
              <a:buClr>
                <a:srgbClr val="000000"/>
              </a:buClr>
              <a:buSzPts val="700"/>
              <a:buNone/>
              <a:defRPr/>
            </a:lvl4pPr>
            <a:lvl5pPr lvl="4" algn="ctr">
              <a:lnSpc>
                <a:spcPct val="80000"/>
              </a:lnSpc>
              <a:spcBef>
                <a:spcPts val="0"/>
              </a:spcBef>
              <a:spcAft>
                <a:spcPts val="0"/>
              </a:spcAft>
              <a:buClr>
                <a:srgbClr val="000000"/>
              </a:buClr>
              <a:buSzPts val="700"/>
              <a:buNone/>
              <a:defRPr/>
            </a:lvl5pPr>
            <a:lvl6pPr lvl="5" algn="ctr">
              <a:lnSpc>
                <a:spcPct val="80000"/>
              </a:lnSpc>
              <a:spcBef>
                <a:spcPts val="0"/>
              </a:spcBef>
              <a:spcAft>
                <a:spcPts val="0"/>
              </a:spcAft>
              <a:buClr>
                <a:srgbClr val="000000"/>
              </a:buClr>
              <a:buSzPts val="700"/>
              <a:buNone/>
              <a:defRPr/>
            </a:lvl6pPr>
            <a:lvl7pPr lvl="6" algn="ctr">
              <a:lnSpc>
                <a:spcPct val="80000"/>
              </a:lnSpc>
              <a:spcBef>
                <a:spcPts val="0"/>
              </a:spcBef>
              <a:spcAft>
                <a:spcPts val="0"/>
              </a:spcAft>
              <a:buClr>
                <a:srgbClr val="000000"/>
              </a:buClr>
              <a:buSzPts val="700"/>
              <a:buNone/>
              <a:defRPr/>
            </a:lvl7pPr>
            <a:lvl8pPr lvl="7" algn="ctr">
              <a:lnSpc>
                <a:spcPct val="80000"/>
              </a:lnSpc>
              <a:spcBef>
                <a:spcPts val="0"/>
              </a:spcBef>
              <a:spcAft>
                <a:spcPts val="0"/>
              </a:spcAft>
              <a:buClr>
                <a:srgbClr val="000000"/>
              </a:buClr>
              <a:buSzPts val="700"/>
              <a:buNone/>
              <a:defRPr/>
            </a:lvl8pPr>
            <a:lvl9pPr lvl="8" algn="ctr">
              <a:lnSpc>
                <a:spcPct val="80000"/>
              </a:lnSpc>
              <a:spcBef>
                <a:spcPts val="0"/>
              </a:spcBef>
              <a:spcAft>
                <a:spcPts val="0"/>
              </a:spcAft>
              <a:buClr>
                <a:srgbClr val="000000"/>
              </a:buClr>
              <a:buSzPts val="700"/>
              <a:buNone/>
              <a:defRPr/>
            </a:lvl9pPr>
          </a:lstStyle>
          <a:p>
            <a:endParaRPr dirty="0"/>
          </a:p>
        </p:txBody>
      </p:sp>
      <p:sp>
        <p:nvSpPr>
          <p:cNvPr id="6" name="Google Shape;156;p35">
            <a:extLst>
              <a:ext uri="{FF2B5EF4-FFF2-40B4-BE49-F238E27FC236}">
                <a16:creationId xmlns:a16="http://schemas.microsoft.com/office/drawing/2014/main" id="{68E8BBE9-B6F2-4CE5-8B7D-4ADE0E520B32}"/>
              </a:ext>
            </a:extLst>
          </p:cNvPr>
          <p:cNvSpPr txBox="1">
            <a:spLocks noGrp="1"/>
          </p:cNvSpPr>
          <p:nvPr>
            <p:ph type="body" idx="14"/>
          </p:nvPr>
        </p:nvSpPr>
        <p:spPr>
          <a:xfrm>
            <a:off x="4638752" y="1593189"/>
            <a:ext cx="4044699" cy="3096005"/>
          </a:xfrm>
          <a:prstGeom prst="rect">
            <a:avLst/>
          </a:prstGeom>
          <a:noFill/>
          <a:ln>
            <a:noFill/>
          </a:ln>
        </p:spPr>
        <p:txBody>
          <a:bodyPr spcFirstLastPara="1" wrap="square" lIns="19050" tIns="19050" rIns="19050" bIns="19050" anchor="t" anchorCtr="0">
            <a:normAutofit/>
          </a:bodyPr>
          <a:lstStyle>
            <a:lvl1pPr marL="457200" lvl="0" indent="-368300" algn="l">
              <a:lnSpc>
                <a:spcPct val="90000"/>
              </a:lnSpc>
              <a:spcBef>
                <a:spcPts val="1700"/>
              </a:spcBef>
              <a:spcAft>
                <a:spcPts val="0"/>
              </a:spcAft>
              <a:buClr>
                <a:schemeClr val="bg2"/>
              </a:buClr>
              <a:buSzPct val="100000"/>
              <a:buFont typeface="Helvetica Neue"/>
              <a:buChar char="•"/>
              <a:defRPr sz="1200">
                <a:solidFill>
                  <a:schemeClr val="bg2"/>
                </a:solidFill>
                <a:latin typeface="Gotham HTF Medium" pitchFamily="50" charset="0"/>
              </a:defRPr>
            </a:lvl1pPr>
            <a:lvl2pPr marL="914400" lvl="1" indent="-368300" algn="l">
              <a:lnSpc>
                <a:spcPct val="90000"/>
              </a:lnSpc>
              <a:spcBef>
                <a:spcPts val="1700"/>
              </a:spcBef>
              <a:spcAft>
                <a:spcPts val="0"/>
              </a:spcAft>
              <a:buClr>
                <a:srgbClr val="6D6E70"/>
              </a:buClr>
              <a:buSzPts val="2200"/>
              <a:buFont typeface="Helvetica Neue"/>
              <a:buChar char="•"/>
              <a:defRPr>
                <a:solidFill>
                  <a:srgbClr val="6D6E70"/>
                </a:solidFill>
              </a:defRPr>
            </a:lvl2pPr>
            <a:lvl3pPr marL="1371600" lvl="2" indent="-368300" algn="l">
              <a:lnSpc>
                <a:spcPct val="90000"/>
              </a:lnSpc>
              <a:spcBef>
                <a:spcPts val="1700"/>
              </a:spcBef>
              <a:spcAft>
                <a:spcPts val="0"/>
              </a:spcAft>
              <a:buClr>
                <a:srgbClr val="6D6E70"/>
              </a:buClr>
              <a:buSzPts val="2200"/>
              <a:buFont typeface="Helvetica Neue"/>
              <a:buChar char="•"/>
              <a:defRPr>
                <a:solidFill>
                  <a:srgbClr val="6D6E70"/>
                </a:solidFill>
              </a:defRPr>
            </a:lvl3pPr>
            <a:lvl4pPr marL="1828800" lvl="3" indent="-368300" algn="l">
              <a:lnSpc>
                <a:spcPct val="90000"/>
              </a:lnSpc>
              <a:spcBef>
                <a:spcPts val="1700"/>
              </a:spcBef>
              <a:spcAft>
                <a:spcPts val="0"/>
              </a:spcAft>
              <a:buClr>
                <a:srgbClr val="6D6E70"/>
              </a:buClr>
              <a:buSzPts val="2200"/>
              <a:buFont typeface="Helvetica Neue"/>
              <a:buChar char="•"/>
              <a:defRPr>
                <a:solidFill>
                  <a:srgbClr val="6D6E70"/>
                </a:solidFill>
              </a:defRPr>
            </a:lvl4pPr>
            <a:lvl5pPr marL="2286000" lvl="4" indent="-368300" algn="l">
              <a:lnSpc>
                <a:spcPct val="90000"/>
              </a:lnSpc>
              <a:spcBef>
                <a:spcPts val="1700"/>
              </a:spcBef>
              <a:spcAft>
                <a:spcPts val="0"/>
              </a:spcAft>
              <a:buClr>
                <a:srgbClr val="6D6E70"/>
              </a:buClr>
              <a:buSzPts val="2200"/>
              <a:buFont typeface="Helvetica Neue"/>
              <a:buChar char="•"/>
              <a:defRPr>
                <a:solidFill>
                  <a:srgbClr val="6D6E70"/>
                </a:solidFill>
              </a:defRPr>
            </a:lvl5pPr>
            <a:lvl6pPr marL="2743200" lvl="5" indent="-279400" algn="l">
              <a:lnSpc>
                <a:spcPct val="90000"/>
              </a:lnSpc>
              <a:spcBef>
                <a:spcPts val="1700"/>
              </a:spcBef>
              <a:spcAft>
                <a:spcPts val="0"/>
              </a:spcAft>
              <a:buClr>
                <a:srgbClr val="000000"/>
              </a:buClr>
              <a:buSzPts val="800"/>
              <a:buChar char="•"/>
              <a:defRPr/>
            </a:lvl6pPr>
            <a:lvl7pPr marL="3200400" lvl="6" indent="-279400" algn="l">
              <a:lnSpc>
                <a:spcPct val="90000"/>
              </a:lnSpc>
              <a:spcBef>
                <a:spcPts val="1700"/>
              </a:spcBef>
              <a:spcAft>
                <a:spcPts val="0"/>
              </a:spcAft>
              <a:buClr>
                <a:srgbClr val="000000"/>
              </a:buClr>
              <a:buSzPts val="800"/>
              <a:buChar char="•"/>
              <a:defRPr/>
            </a:lvl7pPr>
            <a:lvl8pPr marL="3657600" lvl="7" indent="-279400" algn="l">
              <a:lnSpc>
                <a:spcPct val="90000"/>
              </a:lnSpc>
              <a:spcBef>
                <a:spcPts val="1700"/>
              </a:spcBef>
              <a:spcAft>
                <a:spcPts val="0"/>
              </a:spcAft>
              <a:buClr>
                <a:srgbClr val="000000"/>
              </a:buClr>
              <a:buSzPts val="800"/>
              <a:buChar char="•"/>
              <a:defRPr/>
            </a:lvl8pPr>
            <a:lvl9pPr marL="4114800" lvl="8" indent="-279400" algn="l">
              <a:lnSpc>
                <a:spcPct val="90000"/>
              </a:lnSpc>
              <a:spcBef>
                <a:spcPts val="1700"/>
              </a:spcBef>
              <a:spcAft>
                <a:spcPts val="0"/>
              </a:spcAft>
              <a:buClr>
                <a:srgbClr val="000000"/>
              </a:buClr>
              <a:buSzPts val="800"/>
              <a:buChar char="•"/>
              <a:defRPr/>
            </a:lvl9pPr>
          </a:lstStyle>
          <a:p>
            <a:endParaRPr dirty="0"/>
          </a:p>
        </p:txBody>
      </p:sp>
      <p:sp>
        <p:nvSpPr>
          <p:cNvPr id="7" name="Google Shape;152;p34">
            <a:extLst>
              <a:ext uri="{FF2B5EF4-FFF2-40B4-BE49-F238E27FC236}">
                <a16:creationId xmlns:a16="http://schemas.microsoft.com/office/drawing/2014/main" id="{04036FB2-D399-4677-AB13-A561888A92FF}"/>
              </a:ext>
            </a:extLst>
          </p:cNvPr>
          <p:cNvSpPr txBox="1">
            <a:spLocks noGrp="1"/>
          </p:cNvSpPr>
          <p:nvPr>
            <p:ph type="body" idx="15"/>
          </p:nvPr>
        </p:nvSpPr>
        <p:spPr>
          <a:xfrm>
            <a:off x="4638752" y="1203024"/>
            <a:ext cx="4067100" cy="350542"/>
          </a:xfrm>
          <a:prstGeom prst="rect">
            <a:avLst/>
          </a:prstGeom>
          <a:noFill/>
          <a:ln>
            <a:noFill/>
          </a:ln>
        </p:spPr>
        <p:txBody>
          <a:bodyPr spcFirstLastPara="1" wrap="square" lIns="17150" tIns="17150" rIns="17150" bIns="17150" anchor="t" anchorCtr="0">
            <a:normAutofit/>
          </a:bodyPr>
          <a:lstStyle>
            <a:lvl1pPr marL="0" lvl="0" indent="0" algn="l">
              <a:lnSpc>
                <a:spcPct val="100000"/>
              </a:lnSpc>
              <a:spcBef>
                <a:spcPts val="0"/>
              </a:spcBef>
              <a:spcAft>
                <a:spcPts val="0"/>
              </a:spcAft>
              <a:buClr>
                <a:srgbClr val="0091B3"/>
              </a:buClr>
              <a:buSzPts val="2100"/>
              <a:buFont typeface="Helvetica Neue"/>
              <a:buNone/>
              <a:defRPr sz="2100" b="1">
                <a:solidFill>
                  <a:srgbClr val="0091B3"/>
                </a:solidFill>
                <a:latin typeface="Gotham HTF" pitchFamily="50" charset="0"/>
              </a:defRPr>
            </a:lvl1pPr>
            <a:lvl2pPr marL="914400" lvl="1" indent="-279400" algn="l">
              <a:lnSpc>
                <a:spcPct val="90000"/>
              </a:lnSpc>
              <a:spcBef>
                <a:spcPts val="1700"/>
              </a:spcBef>
              <a:spcAft>
                <a:spcPts val="0"/>
              </a:spcAft>
              <a:buClr>
                <a:srgbClr val="000000"/>
              </a:buClr>
              <a:buSzPts val="800"/>
              <a:buChar char="•"/>
              <a:defRPr/>
            </a:lvl2pPr>
            <a:lvl3pPr marL="1371600" lvl="2" indent="-279400" algn="l">
              <a:lnSpc>
                <a:spcPct val="90000"/>
              </a:lnSpc>
              <a:spcBef>
                <a:spcPts val="1700"/>
              </a:spcBef>
              <a:spcAft>
                <a:spcPts val="0"/>
              </a:spcAft>
              <a:buClr>
                <a:srgbClr val="000000"/>
              </a:buClr>
              <a:buSzPts val="800"/>
              <a:buChar char="•"/>
              <a:defRPr/>
            </a:lvl3pPr>
            <a:lvl4pPr marL="1828800" lvl="3" indent="-279400" algn="l">
              <a:lnSpc>
                <a:spcPct val="90000"/>
              </a:lnSpc>
              <a:spcBef>
                <a:spcPts val="1700"/>
              </a:spcBef>
              <a:spcAft>
                <a:spcPts val="0"/>
              </a:spcAft>
              <a:buClr>
                <a:srgbClr val="000000"/>
              </a:buClr>
              <a:buSzPts val="800"/>
              <a:buChar char="•"/>
              <a:defRPr/>
            </a:lvl4pPr>
            <a:lvl5pPr marL="2286000" lvl="4" indent="-279400" algn="l">
              <a:lnSpc>
                <a:spcPct val="90000"/>
              </a:lnSpc>
              <a:spcBef>
                <a:spcPts val="1700"/>
              </a:spcBef>
              <a:spcAft>
                <a:spcPts val="0"/>
              </a:spcAft>
              <a:buClr>
                <a:srgbClr val="000000"/>
              </a:buClr>
              <a:buSzPts val="800"/>
              <a:buChar char="•"/>
              <a:defRPr/>
            </a:lvl5pPr>
            <a:lvl6pPr marL="2743200" lvl="5" indent="-279400" algn="l">
              <a:lnSpc>
                <a:spcPct val="90000"/>
              </a:lnSpc>
              <a:spcBef>
                <a:spcPts val="1700"/>
              </a:spcBef>
              <a:spcAft>
                <a:spcPts val="0"/>
              </a:spcAft>
              <a:buClr>
                <a:srgbClr val="000000"/>
              </a:buClr>
              <a:buSzPts val="800"/>
              <a:buChar char="•"/>
              <a:defRPr/>
            </a:lvl6pPr>
            <a:lvl7pPr marL="3200400" lvl="6" indent="-279400" algn="l">
              <a:lnSpc>
                <a:spcPct val="90000"/>
              </a:lnSpc>
              <a:spcBef>
                <a:spcPts val="1700"/>
              </a:spcBef>
              <a:spcAft>
                <a:spcPts val="0"/>
              </a:spcAft>
              <a:buClr>
                <a:srgbClr val="000000"/>
              </a:buClr>
              <a:buSzPts val="800"/>
              <a:buChar char="•"/>
              <a:defRPr/>
            </a:lvl7pPr>
            <a:lvl8pPr marL="3657600" lvl="7" indent="-279400" algn="l">
              <a:lnSpc>
                <a:spcPct val="90000"/>
              </a:lnSpc>
              <a:spcBef>
                <a:spcPts val="1700"/>
              </a:spcBef>
              <a:spcAft>
                <a:spcPts val="0"/>
              </a:spcAft>
              <a:buClr>
                <a:srgbClr val="000000"/>
              </a:buClr>
              <a:buSzPts val="800"/>
              <a:buChar char="•"/>
              <a:defRPr/>
            </a:lvl8pPr>
            <a:lvl9pPr marL="4114800" lvl="8" indent="-279400" algn="l">
              <a:lnSpc>
                <a:spcPct val="90000"/>
              </a:lnSpc>
              <a:spcBef>
                <a:spcPts val="1700"/>
              </a:spcBef>
              <a:spcAft>
                <a:spcPts val="0"/>
              </a:spcAft>
              <a:buClr>
                <a:srgbClr val="000000"/>
              </a:buClr>
              <a:buSzPts val="800"/>
              <a:buChar char="•"/>
              <a:defRPr/>
            </a:lvl9pPr>
          </a:lstStyle>
          <a:p>
            <a:endParaRPr dirty="0"/>
          </a:p>
        </p:txBody>
      </p:sp>
    </p:spTree>
    <p:extLst>
      <p:ext uri="{BB962C8B-B14F-4D97-AF65-F5344CB8AC3E}">
        <p14:creationId xmlns:p14="http://schemas.microsoft.com/office/powerpoint/2010/main" val="284790715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matchingName="Title, Bullets &amp; Photo" preserve="1" userDrawn="1">
  <p:cSld name="Title, Bullets &amp; Photo">
    <p:bg>
      <p:bgPr>
        <a:blipFill dpi="0" rotWithShape="1">
          <a:blip r:embed="rId2">
            <a:lum/>
          </a:blip>
          <a:srcRect/>
          <a:stretch>
            <a:fillRect/>
          </a:stretch>
        </a:blipFill>
        <a:effectLst/>
      </p:bgPr>
    </p:bg>
    <p:spTree>
      <p:nvGrpSpPr>
        <p:cNvPr id="1" name="Shape 139"/>
        <p:cNvGrpSpPr/>
        <p:nvPr/>
      </p:nvGrpSpPr>
      <p:grpSpPr>
        <a:xfrm>
          <a:off x="0" y="0"/>
          <a:ext cx="0" cy="0"/>
          <a:chOff x="0" y="0"/>
          <a:chExt cx="0" cy="0"/>
        </a:xfrm>
      </p:grpSpPr>
      <p:sp>
        <p:nvSpPr>
          <p:cNvPr id="140" name="Google Shape;140;p32"/>
          <p:cNvSpPr txBox="1">
            <a:spLocks noGrp="1"/>
          </p:cNvSpPr>
          <p:nvPr>
            <p:ph type="body" idx="1"/>
          </p:nvPr>
        </p:nvSpPr>
        <p:spPr>
          <a:xfrm>
            <a:off x="438150" y="1242647"/>
            <a:ext cx="3681414" cy="350542"/>
          </a:xfrm>
          <a:prstGeom prst="rect">
            <a:avLst/>
          </a:prstGeom>
          <a:noFill/>
          <a:ln>
            <a:noFill/>
          </a:ln>
        </p:spPr>
        <p:txBody>
          <a:bodyPr spcFirstLastPara="1" wrap="square" lIns="17150" tIns="17150" rIns="17150" bIns="17150" anchor="t" anchorCtr="0">
            <a:normAutofit/>
          </a:bodyPr>
          <a:lstStyle>
            <a:lvl1pPr marL="0" lvl="0" indent="0" algn="l">
              <a:lnSpc>
                <a:spcPct val="100000"/>
              </a:lnSpc>
              <a:spcBef>
                <a:spcPts val="0"/>
              </a:spcBef>
              <a:spcAft>
                <a:spcPts val="0"/>
              </a:spcAft>
              <a:buClr>
                <a:srgbClr val="0091B3"/>
              </a:buClr>
              <a:buSzPts val="2100"/>
              <a:buFont typeface="Helvetica Neue"/>
              <a:buNone/>
              <a:defRPr sz="1800" b="1">
                <a:solidFill>
                  <a:srgbClr val="0091B3"/>
                </a:solidFill>
                <a:latin typeface="Gotham HTF" pitchFamily="50" charset="0"/>
              </a:defRPr>
            </a:lvl1pPr>
            <a:lvl2pPr marL="914400" lvl="1" indent="-279400" algn="l">
              <a:lnSpc>
                <a:spcPct val="90000"/>
              </a:lnSpc>
              <a:spcBef>
                <a:spcPts val="1700"/>
              </a:spcBef>
              <a:spcAft>
                <a:spcPts val="0"/>
              </a:spcAft>
              <a:buClr>
                <a:srgbClr val="000000"/>
              </a:buClr>
              <a:buSzPts val="800"/>
              <a:buChar char="•"/>
              <a:defRPr/>
            </a:lvl2pPr>
            <a:lvl3pPr marL="1371600" lvl="2" indent="-279400" algn="l">
              <a:lnSpc>
                <a:spcPct val="90000"/>
              </a:lnSpc>
              <a:spcBef>
                <a:spcPts val="1700"/>
              </a:spcBef>
              <a:spcAft>
                <a:spcPts val="0"/>
              </a:spcAft>
              <a:buClr>
                <a:srgbClr val="000000"/>
              </a:buClr>
              <a:buSzPts val="800"/>
              <a:buChar char="•"/>
              <a:defRPr/>
            </a:lvl3pPr>
            <a:lvl4pPr marL="1828800" lvl="3" indent="-279400" algn="l">
              <a:lnSpc>
                <a:spcPct val="90000"/>
              </a:lnSpc>
              <a:spcBef>
                <a:spcPts val="1700"/>
              </a:spcBef>
              <a:spcAft>
                <a:spcPts val="0"/>
              </a:spcAft>
              <a:buClr>
                <a:srgbClr val="000000"/>
              </a:buClr>
              <a:buSzPts val="800"/>
              <a:buChar char="•"/>
              <a:defRPr/>
            </a:lvl4pPr>
            <a:lvl5pPr marL="2286000" lvl="4" indent="-279400" algn="l">
              <a:lnSpc>
                <a:spcPct val="90000"/>
              </a:lnSpc>
              <a:spcBef>
                <a:spcPts val="1700"/>
              </a:spcBef>
              <a:spcAft>
                <a:spcPts val="0"/>
              </a:spcAft>
              <a:buClr>
                <a:srgbClr val="000000"/>
              </a:buClr>
              <a:buSzPts val="800"/>
              <a:buChar char="•"/>
              <a:defRPr/>
            </a:lvl5pPr>
            <a:lvl6pPr marL="2743200" lvl="5" indent="-279400" algn="l">
              <a:lnSpc>
                <a:spcPct val="90000"/>
              </a:lnSpc>
              <a:spcBef>
                <a:spcPts val="1700"/>
              </a:spcBef>
              <a:spcAft>
                <a:spcPts val="0"/>
              </a:spcAft>
              <a:buClr>
                <a:srgbClr val="000000"/>
              </a:buClr>
              <a:buSzPts val="800"/>
              <a:buChar char="•"/>
              <a:defRPr/>
            </a:lvl6pPr>
            <a:lvl7pPr marL="3200400" lvl="6" indent="-279400" algn="l">
              <a:lnSpc>
                <a:spcPct val="90000"/>
              </a:lnSpc>
              <a:spcBef>
                <a:spcPts val="1700"/>
              </a:spcBef>
              <a:spcAft>
                <a:spcPts val="0"/>
              </a:spcAft>
              <a:buClr>
                <a:srgbClr val="000000"/>
              </a:buClr>
              <a:buSzPts val="800"/>
              <a:buChar char="•"/>
              <a:defRPr/>
            </a:lvl7pPr>
            <a:lvl8pPr marL="3657600" lvl="7" indent="-279400" algn="l">
              <a:lnSpc>
                <a:spcPct val="90000"/>
              </a:lnSpc>
              <a:spcBef>
                <a:spcPts val="1700"/>
              </a:spcBef>
              <a:spcAft>
                <a:spcPts val="0"/>
              </a:spcAft>
              <a:buClr>
                <a:srgbClr val="000000"/>
              </a:buClr>
              <a:buSzPts val="800"/>
              <a:buChar char="•"/>
              <a:defRPr/>
            </a:lvl8pPr>
            <a:lvl9pPr marL="4114800" lvl="8" indent="-279400" algn="l">
              <a:lnSpc>
                <a:spcPct val="90000"/>
              </a:lnSpc>
              <a:spcBef>
                <a:spcPts val="1700"/>
              </a:spcBef>
              <a:spcAft>
                <a:spcPts val="0"/>
              </a:spcAft>
              <a:buClr>
                <a:srgbClr val="000000"/>
              </a:buClr>
              <a:buSzPts val="800"/>
              <a:buChar char="•"/>
              <a:defRPr/>
            </a:lvl9pPr>
          </a:lstStyle>
          <a:p>
            <a:endParaRPr dirty="0"/>
          </a:p>
        </p:txBody>
      </p:sp>
      <p:sp>
        <p:nvSpPr>
          <p:cNvPr id="141" name="Google Shape;141;p32"/>
          <p:cNvSpPr txBox="1">
            <a:spLocks noGrp="1"/>
          </p:cNvSpPr>
          <p:nvPr>
            <p:ph type="body" idx="2"/>
          </p:nvPr>
        </p:nvSpPr>
        <p:spPr>
          <a:xfrm>
            <a:off x="438150" y="1593189"/>
            <a:ext cx="3681414" cy="3096236"/>
          </a:xfrm>
          <a:prstGeom prst="rect">
            <a:avLst/>
          </a:prstGeom>
          <a:noFill/>
          <a:ln>
            <a:noFill/>
          </a:ln>
        </p:spPr>
        <p:txBody>
          <a:bodyPr spcFirstLastPara="1" wrap="square" lIns="19050" tIns="19050" rIns="19050" bIns="19050" anchor="t" anchorCtr="0">
            <a:normAutofit/>
          </a:bodyPr>
          <a:lstStyle>
            <a:lvl1pPr marL="457200" lvl="0" indent="-279400" algn="l">
              <a:lnSpc>
                <a:spcPct val="90000"/>
              </a:lnSpc>
              <a:spcBef>
                <a:spcPts val="1700"/>
              </a:spcBef>
              <a:spcAft>
                <a:spcPts val="0"/>
              </a:spcAft>
              <a:buClr>
                <a:schemeClr val="bg2"/>
              </a:buClr>
              <a:buSzPct val="100000"/>
              <a:buChar char="•"/>
              <a:defRPr sz="1200">
                <a:solidFill>
                  <a:schemeClr val="bg2"/>
                </a:solidFill>
                <a:latin typeface="Gotham HTF Medium" pitchFamily="50" charset="0"/>
              </a:defRPr>
            </a:lvl1pPr>
            <a:lvl2pPr marL="914400" lvl="1" indent="-279400" algn="l">
              <a:lnSpc>
                <a:spcPct val="90000"/>
              </a:lnSpc>
              <a:spcBef>
                <a:spcPts val="1700"/>
              </a:spcBef>
              <a:spcAft>
                <a:spcPts val="0"/>
              </a:spcAft>
              <a:buClr>
                <a:srgbClr val="000000"/>
              </a:buClr>
              <a:buSzPts val="800"/>
              <a:buChar char="•"/>
              <a:defRPr/>
            </a:lvl2pPr>
            <a:lvl3pPr marL="1371600" lvl="2" indent="-279400" algn="l">
              <a:lnSpc>
                <a:spcPct val="90000"/>
              </a:lnSpc>
              <a:spcBef>
                <a:spcPts val="1700"/>
              </a:spcBef>
              <a:spcAft>
                <a:spcPts val="0"/>
              </a:spcAft>
              <a:buClr>
                <a:srgbClr val="000000"/>
              </a:buClr>
              <a:buSzPts val="800"/>
              <a:buChar char="•"/>
              <a:defRPr/>
            </a:lvl3pPr>
            <a:lvl4pPr marL="1828800" lvl="3" indent="-279400" algn="l">
              <a:lnSpc>
                <a:spcPct val="90000"/>
              </a:lnSpc>
              <a:spcBef>
                <a:spcPts val="1700"/>
              </a:spcBef>
              <a:spcAft>
                <a:spcPts val="0"/>
              </a:spcAft>
              <a:buClr>
                <a:srgbClr val="000000"/>
              </a:buClr>
              <a:buSzPts val="800"/>
              <a:buChar char="•"/>
              <a:defRPr/>
            </a:lvl4pPr>
            <a:lvl5pPr marL="2286000" lvl="4" indent="-279400" algn="l">
              <a:lnSpc>
                <a:spcPct val="90000"/>
              </a:lnSpc>
              <a:spcBef>
                <a:spcPts val="1700"/>
              </a:spcBef>
              <a:spcAft>
                <a:spcPts val="0"/>
              </a:spcAft>
              <a:buClr>
                <a:srgbClr val="000000"/>
              </a:buClr>
              <a:buSzPts val="800"/>
              <a:buChar char="•"/>
              <a:defRPr/>
            </a:lvl5pPr>
            <a:lvl6pPr marL="2743200" lvl="5" indent="-279400" algn="l">
              <a:lnSpc>
                <a:spcPct val="90000"/>
              </a:lnSpc>
              <a:spcBef>
                <a:spcPts val="1700"/>
              </a:spcBef>
              <a:spcAft>
                <a:spcPts val="0"/>
              </a:spcAft>
              <a:buClr>
                <a:srgbClr val="000000"/>
              </a:buClr>
              <a:buSzPts val="800"/>
              <a:buChar char="•"/>
              <a:defRPr/>
            </a:lvl6pPr>
            <a:lvl7pPr marL="3200400" lvl="6" indent="-279400" algn="l">
              <a:lnSpc>
                <a:spcPct val="90000"/>
              </a:lnSpc>
              <a:spcBef>
                <a:spcPts val="1700"/>
              </a:spcBef>
              <a:spcAft>
                <a:spcPts val="0"/>
              </a:spcAft>
              <a:buClr>
                <a:srgbClr val="000000"/>
              </a:buClr>
              <a:buSzPts val="800"/>
              <a:buChar char="•"/>
              <a:defRPr/>
            </a:lvl7pPr>
            <a:lvl8pPr marL="3657600" lvl="7" indent="-279400" algn="l">
              <a:lnSpc>
                <a:spcPct val="90000"/>
              </a:lnSpc>
              <a:spcBef>
                <a:spcPts val="1700"/>
              </a:spcBef>
              <a:spcAft>
                <a:spcPts val="0"/>
              </a:spcAft>
              <a:buClr>
                <a:srgbClr val="000000"/>
              </a:buClr>
              <a:buSzPts val="800"/>
              <a:buChar char="•"/>
              <a:defRPr/>
            </a:lvl8pPr>
            <a:lvl9pPr marL="4114800" lvl="8" indent="-279400" algn="l">
              <a:lnSpc>
                <a:spcPct val="90000"/>
              </a:lnSpc>
              <a:spcBef>
                <a:spcPts val="1700"/>
              </a:spcBef>
              <a:spcAft>
                <a:spcPts val="0"/>
              </a:spcAft>
              <a:buClr>
                <a:srgbClr val="000000"/>
              </a:buClr>
              <a:buSzPts val="800"/>
              <a:buChar char="•"/>
              <a:defRPr/>
            </a:lvl9pPr>
          </a:lstStyle>
          <a:p>
            <a:endParaRPr dirty="0"/>
          </a:p>
        </p:txBody>
      </p:sp>
      <p:sp>
        <p:nvSpPr>
          <p:cNvPr id="142" name="Google Shape;142;p32"/>
          <p:cNvSpPr>
            <a:spLocks noGrp="1"/>
          </p:cNvSpPr>
          <p:nvPr>
            <p:ph type="pic" idx="3"/>
          </p:nvPr>
        </p:nvSpPr>
        <p:spPr>
          <a:xfrm>
            <a:off x="4572000" y="-152725"/>
            <a:ext cx="4572000" cy="5458437"/>
          </a:xfrm>
          <a:prstGeom prst="rect">
            <a:avLst/>
          </a:prstGeom>
          <a:noFill/>
          <a:ln>
            <a:noFill/>
          </a:ln>
        </p:spPr>
      </p:sp>
      <p:sp>
        <p:nvSpPr>
          <p:cNvPr id="7" name="Google Shape;129;p30">
            <a:extLst>
              <a:ext uri="{FF2B5EF4-FFF2-40B4-BE49-F238E27FC236}">
                <a16:creationId xmlns:a16="http://schemas.microsoft.com/office/drawing/2014/main" id="{DD45F10D-F1A2-4093-9570-BDD319F48B6B}"/>
              </a:ext>
            </a:extLst>
          </p:cNvPr>
          <p:cNvSpPr txBox="1">
            <a:spLocks noGrp="1"/>
          </p:cNvSpPr>
          <p:nvPr>
            <p:ph type="title"/>
          </p:nvPr>
        </p:nvSpPr>
        <p:spPr>
          <a:xfrm>
            <a:off x="438150" y="438352"/>
            <a:ext cx="3681414" cy="733224"/>
          </a:xfrm>
          <a:prstGeom prst="rect">
            <a:avLst/>
          </a:prstGeom>
          <a:noFill/>
          <a:ln>
            <a:noFill/>
          </a:ln>
        </p:spPr>
        <p:txBody>
          <a:bodyPr spcFirstLastPara="1" wrap="square" lIns="19050" tIns="19050" rIns="19050" bIns="19050" anchor="t" anchorCtr="0">
            <a:normAutofit/>
          </a:bodyPr>
          <a:lstStyle>
            <a:lvl1pPr lvl="0" algn="l">
              <a:lnSpc>
                <a:spcPct val="80000"/>
              </a:lnSpc>
              <a:spcBef>
                <a:spcPts val="0"/>
              </a:spcBef>
              <a:spcAft>
                <a:spcPts val="0"/>
              </a:spcAft>
              <a:buClr>
                <a:srgbClr val="000000"/>
              </a:buClr>
              <a:buSzPts val="700"/>
              <a:buNone/>
              <a:defRPr>
                <a:latin typeface="Gotham HTF" pitchFamily="50" charset="0"/>
              </a:defRPr>
            </a:lvl1pPr>
            <a:lvl2pPr lvl="1" algn="ctr">
              <a:lnSpc>
                <a:spcPct val="80000"/>
              </a:lnSpc>
              <a:spcBef>
                <a:spcPts val="0"/>
              </a:spcBef>
              <a:spcAft>
                <a:spcPts val="0"/>
              </a:spcAft>
              <a:buClr>
                <a:srgbClr val="000000"/>
              </a:buClr>
              <a:buSzPts val="700"/>
              <a:buNone/>
              <a:defRPr/>
            </a:lvl2pPr>
            <a:lvl3pPr lvl="2" algn="ctr">
              <a:lnSpc>
                <a:spcPct val="80000"/>
              </a:lnSpc>
              <a:spcBef>
                <a:spcPts val="0"/>
              </a:spcBef>
              <a:spcAft>
                <a:spcPts val="0"/>
              </a:spcAft>
              <a:buClr>
                <a:srgbClr val="000000"/>
              </a:buClr>
              <a:buSzPts val="700"/>
              <a:buNone/>
              <a:defRPr/>
            </a:lvl3pPr>
            <a:lvl4pPr lvl="3" algn="ctr">
              <a:lnSpc>
                <a:spcPct val="80000"/>
              </a:lnSpc>
              <a:spcBef>
                <a:spcPts val="0"/>
              </a:spcBef>
              <a:spcAft>
                <a:spcPts val="0"/>
              </a:spcAft>
              <a:buClr>
                <a:srgbClr val="000000"/>
              </a:buClr>
              <a:buSzPts val="700"/>
              <a:buNone/>
              <a:defRPr/>
            </a:lvl4pPr>
            <a:lvl5pPr lvl="4" algn="ctr">
              <a:lnSpc>
                <a:spcPct val="80000"/>
              </a:lnSpc>
              <a:spcBef>
                <a:spcPts val="0"/>
              </a:spcBef>
              <a:spcAft>
                <a:spcPts val="0"/>
              </a:spcAft>
              <a:buClr>
                <a:srgbClr val="000000"/>
              </a:buClr>
              <a:buSzPts val="700"/>
              <a:buNone/>
              <a:defRPr/>
            </a:lvl5pPr>
            <a:lvl6pPr lvl="5" algn="ctr">
              <a:lnSpc>
                <a:spcPct val="80000"/>
              </a:lnSpc>
              <a:spcBef>
                <a:spcPts val="0"/>
              </a:spcBef>
              <a:spcAft>
                <a:spcPts val="0"/>
              </a:spcAft>
              <a:buClr>
                <a:srgbClr val="000000"/>
              </a:buClr>
              <a:buSzPts val="700"/>
              <a:buNone/>
              <a:defRPr/>
            </a:lvl6pPr>
            <a:lvl7pPr lvl="6" algn="ctr">
              <a:lnSpc>
                <a:spcPct val="80000"/>
              </a:lnSpc>
              <a:spcBef>
                <a:spcPts val="0"/>
              </a:spcBef>
              <a:spcAft>
                <a:spcPts val="0"/>
              </a:spcAft>
              <a:buClr>
                <a:srgbClr val="000000"/>
              </a:buClr>
              <a:buSzPts val="700"/>
              <a:buNone/>
              <a:defRPr/>
            </a:lvl7pPr>
            <a:lvl8pPr lvl="7" algn="ctr">
              <a:lnSpc>
                <a:spcPct val="80000"/>
              </a:lnSpc>
              <a:spcBef>
                <a:spcPts val="0"/>
              </a:spcBef>
              <a:spcAft>
                <a:spcPts val="0"/>
              </a:spcAft>
              <a:buClr>
                <a:srgbClr val="000000"/>
              </a:buClr>
              <a:buSzPts val="700"/>
              <a:buNone/>
              <a:defRPr/>
            </a:lvl8pPr>
            <a:lvl9pPr lvl="8" algn="ctr">
              <a:lnSpc>
                <a:spcPct val="80000"/>
              </a:lnSpc>
              <a:spcBef>
                <a:spcPts val="0"/>
              </a:spcBef>
              <a:spcAft>
                <a:spcPts val="0"/>
              </a:spcAft>
              <a:buClr>
                <a:srgbClr val="000000"/>
              </a:buClr>
              <a:buSzPts val="700"/>
              <a:buNone/>
              <a:defRPr/>
            </a:lvl9pPr>
          </a:lstStyle>
          <a:p>
            <a:endParaRPr dirty="0"/>
          </a:p>
        </p:txBody>
      </p:sp>
    </p:spTree>
    <p:extLst>
      <p:ext uri="{BB962C8B-B14F-4D97-AF65-F5344CB8AC3E}">
        <p14:creationId xmlns:p14="http://schemas.microsoft.com/office/powerpoint/2010/main" val="375051912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matchingName="Title &amp; Photo Alt" preserve="1">
  <p:cSld name="Title &amp; Photo Alt">
    <p:bg>
      <p:bgPr>
        <a:blipFill dpi="0" rotWithShape="1">
          <a:blip r:embed="rId2">
            <a:lum/>
          </a:blip>
          <a:srcRect/>
          <a:stretch>
            <a:fillRect/>
          </a:stretch>
        </a:blipFill>
        <a:effectLst/>
      </p:bgPr>
    </p:bg>
    <p:spTree>
      <p:nvGrpSpPr>
        <p:cNvPr id="1" name="Shape 145"/>
        <p:cNvGrpSpPr/>
        <p:nvPr/>
      </p:nvGrpSpPr>
      <p:grpSpPr>
        <a:xfrm>
          <a:off x="0" y="0"/>
          <a:ext cx="0" cy="0"/>
          <a:chOff x="0" y="0"/>
          <a:chExt cx="0" cy="0"/>
        </a:xfrm>
      </p:grpSpPr>
      <p:sp>
        <p:nvSpPr>
          <p:cNvPr id="146" name="Google Shape;146;p33"/>
          <p:cNvSpPr>
            <a:spLocks noGrp="1"/>
          </p:cNvSpPr>
          <p:nvPr>
            <p:ph type="pic" idx="2"/>
          </p:nvPr>
        </p:nvSpPr>
        <p:spPr>
          <a:xfrm>
            <a:off x="4119563" y="-1"/>
            <a:ext cx="5024437" cy="5143501"/>
          </a:xfrm>
          <a:prstGeom prst="rect">
            <a:avLst/>
          </a:prstGeom>
          <a:noFill/>
          <a:ln>
            <a:noFill/>
          </a:ln>
        </p:spPr>
      </p:sp>
      <p:sp>
        <p:nvSpPr>
          <p:cNvPr id="147" name="Google Shape;147;p33"/>
          <p:cNvSpPr txBox="1">
            <a:spLocks noGrp="1"/>
          </p:cNvSpPr>
          <p:nvPr>
            <p:ph type="title"/>
          </p:nvPr>
        </p:nvSpPr>
        <p:spPr>
          <a:xfrm>
            <a:off x="452439" y="476250"/>
            <a:ext cx="3667125" cy="2205852"/>
          </a:xfrm>
          <a:prstGeom prst="rect">
            <a:avLst/>
          </a:prstGeom>
          <a:noFill/>
          <a:ln>
            <a:noFill/>
          </a:ln>
        </p:spPr>
        <p:txBody>
          <a:bodyPr spcFirstLastPara="1" wrap="square" lIns="19050" tIns="19050" rIns="19050" bIns="19050" anchor="b" anchorCtr="0">
            <a:normAutofit/>
          </a:bodyPr>
          <a:lstStyle>
            <a:lvl1pPr lvl="0" algn="l">
              <a:lnSpc>
                <a:spcPct val="80000"/>
              </a:lnSpc>
              <a:spcBef>
                <a:spcPts val="0"/>
              </a:spcBef>
              <a:spcAft>
                <a:spcPts val="0"/>
              </a:spcAft>
              <a:buClr>
                <a:srgbClr val="000000"/>
              </a:buClr>
              <a:buSzPts val="3200"/>
              <a:buFont typeface="Helvetica Neue"/>
              <a:buNone/>
              <a:defRPr sz="3200">
                <a:latin typeface="Gotham HTF" pitchFamily="50" charset="0"/>
              </a:defRPr>
            </a:lvl1pPr>
            <a:lvl2pPr lvl="1" algn="ctr">
              <a:lnSpc>
                <a:spcPct val="80000"/>
              </a:lnSpc>
              <a:spcBef>
                <a:spcPts val="0"/>
              </a:spcBef>
              <a:spcAft>
                <a:spcPts val="0"/>
              </a:spcAft>
              <a:buClr>
                <a:srgbClr val="000000"/>
              </a:buClr>
              <a:buSzPts val="700"/>
              <a:buNone/>
              <a:defRPr/>
            </a:lvl2pPr>
            <a:lvl3pPr lvl="2" algn="ctr">
              <a:lnSpc>
                <a:spcPct val="80000"/>
              </a:lnSpc>
              <a:spcBef>
                <a:spcPts val="0"/>
              </a:spcBef>
              <a:spcAft>
                <a:spcPts val="0"/>
              </a:spcAft>
              <a:buClr>
                <a:srgbClr val="000000"/>
              </a:buClr>
              <a:buSzPts val="700"/>
              <a:buNone/>
              <a:defRPr/>
            </a:lvl3pPr>
            <a:lvl4pPr lvl="3" algn="ctr">
              <a:lnSpc>
                <a:spcPct val="80000"/>
              </a:lnSpc>
              <a:spcBef>
                <a:spcPts val="0"/>
              </a:spcBef>
              <a:spcAft>
                <a:spcPts val="0"/>
              </a:spcAft>
              <a:buClr>
                <a:srgbClr val="000000"/>
              </a:buClr>
              <a:buSzPts val="700"/>
              <a:buNone/>
              <a:defRPr/>
            </a:lvl4pPr>
            <a:lvl5pPr lvl="4" algn="ctr">
              <a:lnSpc>
                <a:spcPct val="80000"/>
              </a:lnSpc>
              <a:spcBef>
                <a:spcPts val="0"/>
              </a:spcBef>
              <a:spcAft>
                <a:spcPts val="0"/>
              </a:spcAft>
              <a:buClr>
                <a:srgbClr val="000000"/>
              </a:buClr>
              <a:buSzPts val="700"/>
              <a:buNone/>
              <a:defRPr/>
            </a:lvl5pPr>
            <a:lvl6pPr lvl="5" algn="ctr">
              <a:lnSpc>
                <a:spcPct val="80000"/>
              </a:lnSpc>
              <a:spcBef>
                <a:spcPts val="0"/>
              </a:spcBef>
              <a:spcAft>
                <a:spcPts val="0"/>
              </a:spcAft>
              <a:buClr>
                <a:srgbClr val="000000"/>
              </a:buClr>
              <a:buSzPts val="700"/>
              <a:buNone/>
              <a:defRPr/>
            </a:lvl6pPr>
            <a:lvl7pPr lvl="6" algn="ctr">
              <a:lnSpc>
                <a:spcPct val="80000"/>
              </a:lnSpc>
              <a:spcBef>
                <a:spcPts val="0"/>
              </a:spcBef>
              <a:spcAft>
                <a:spcPts val="0"/>
              </a:spcAft>
              <a:buClr>
                <a:srgbClr val="000000"/>
              </a:buClr>
              <a:buSzPts val="700"/>
              <a:buNone/>
              <a:defRPr/>
            </a:lvl7pPr>
            <a:lvl8pPr lvl="7" algn="ctr">
              <a:lnSpc>
                <a:spcPct val="80000"/>
              </a:lnSpc>
              <a:spcBef>
                <a:spcPts val="0"/>
              </a:spcBef>
              <a:spcAft>
                <a:spcPts val="0"/>
              </a:spcAft>
              <a:buClr>
                <a:srgbClr val="000000"/>
              </a:buClr>
              <a:buSzPts val="700"/>
              <a:buNone/>
              <a:defRPr/>
            </a:lvl8pPr>
            <a:lvl9pPr lvl="8" algn="ctr">
              <a:lnSpc>
                <a:spcPct val="80000"/>
              </a:lnSpc>
              <a:spcBef>
                <a:spcPts val="0"/>
              </a:spcBef>
              <a:spcAft>
                <a:spcPts val="0"/>
              </a:spcAft>
              <a:buClr>
                <a:srgbClr val="000000"/>
              </a:buClr>
              <a:buSzPts val="700"/>
              <a:buNone/>
              <a:defRPr/>
            </a:lvl9pPr>
          </a:lstStyle>
          <a:p>
            <a:endParaRPr dirty="0"/>
          </a:p>
        </p:txBody>
      </p:sp>
      <p:sp>
        <p:nvSpPr>
          <p:cNvPr id="148" name="Google Shape;148;p33"/>
          <p:cNvSpPr txBox="1">
            <a:spLocks noGrp="1"/>
          </p:cNvSpPr>
          <p:nvPr>
            <p:ph type="body" idx="1"/>
          </p:nvPr>
        </p:nvSpPr>
        <p:spPr>
          <a:xfrm>
            <a:off x="452439" y="2750024"/>
            <a:ext cx="3667125" cy="1849449"/>
          </a:xfrm>
          <a:prstGeom prst="rect">
            <a:avLst/>
          </a:prstGeom>
          <a:noFill/>
          <a:ln>
            <a:noFill/>
          </a:ln>
        </p:spPr>
        <p:txBody>
          <a:bodyPr spcFirstLastPara="1" wrap="square" lIns="19050" tIns="19050" rIns="19050" bIns="19050" anchor="t" anchorCtr="0">
            <a:normAutofit/>
          </a:bodyPr>
          <a:lstStyle>
            <a:lvl1pPr marL="0" lvl="0" indent="0" algn="l">
              <a:lnSpc>
                <a:spcPct val="100000"/>
              </a:lnSpc>
              <a:spcBef>
                <a:spcPts val="0"/>
              </a:spcBef>
              <a:spcAft>
                <a:spcPts val="0"/>
              </a:spcAft>
              <a:buClr>
                <a:srgbClr val="000000"/>
              </a:buClr>
              <a:buSzPts val="2100"/>
              <a:buFont typeface="Helvetica Neue"/>
              <a:buNone/>
              <a:defRPr sz="2100" b="1">
                <a:solidFill>
                  <a:schemeClr val="bg2"/>
                </a:solidFill>
                <a:latin typeface="Gotham HTF" pitchFamily="50" charset="0"/>
              </a:defRPr>
            </a:lvl1pPr>
            <a:lvl2pPr marL="914400" lvl="1" indent="-228600" algn="l">
              <a:lnSpc>
                <a:spcPct val="100000"/>
              </a:lnSpc>
              <a:spcBef>
                <a:spcPts val="0"/>
              </a:spcBef>
              <a:spcAft>
                <a:spcPts val="0"/>
              </a:spcAft>
              <a:buClr>
                <a:srgbClr val="000000"/>
              </a:buClr>
              <a:buSzPts val="2100"/>
              <a:buFont typeface="Helvetica Neue"/>
              <a:buNone/>
              <a:defRPr sz="2100" b="1"/>
            </a:lvl2pPr>
            <a:lvl3pPr marL="1371600" lvl="2" indent="-228600" algn="l">
              <a:lnSpc>
                <a:spcPct val="100000"/>
              </a:lnSpc>
              <a:spcBef>
                <a:spcPts val="0"/>
              </a:spcBef>
              <a:spcAft>
                <a:spcPts val="0"/>
              </a:spcAft>
              <a:buClr>
                <a:srgbClr val="000000"/>
              </a:buClr>
              <a:buSzPts val="2100"/>
              <a:buFont typeface="Helvetica Neue"/>
              <a:buNone/>
              <a:defRPr sz="2100" b="1"/>
            </a:lvl3pPr>
            <a:lvl4pPr marL="1828800" lvl="3" indent="-228600" algn="l">
              <a:lnSpc>
                <a:spcPct val="100000"/>
              </a:lnSpc>
              <a:spcBef>
                <a:spcPts val="0"/>
              </a:spcBef>
              <a:spcAft>
                <a:spcPts val="0"/>
              </a:spcAft>
              <a:buClr>
                <a:srgbClr val="000000"/>
              </a:buClr>
              <a:buSzPts val="2100"/>
              <a:buFont typeface="Helvetica Neue"/>
              <a:buNone/>
              <a:defRPr sz="2100" b="1"/>
            </a:lvl4pPr>
            <a:lvl5pPr marL="2286000" lvl="4" indent="-228600" algn="l">
              <a:lnSpc>
                <a:spcPct val="100000"/>
              </a:lnSpc>
              <a:spcBef>
                <a:spcPts val="0"/>
              </a:spcBef>
              <a:spcAft>
                <a:spcPts val="0"/>
              </a:spcAft>
              <a:buClr>
                <a:srgbClr val="000000"/>
              </a:buClr>
              <a:buSzPts val="2100"/>
              <a:buFont typeface="Helvetica Neue"/>
              <a:buNone/>
              <a:defRPr sz="2100" b="1"/>
            </a:lvl5pPr>
            <a:lvl6pPr marL="2743200" lvl="5" indent="-279400" algn="l">
              <a:lnSpc>
                <a:spcPct val="90000"/>
              </a:lnSpc>
              <a:spcBef>
                <a:spcPts val="1700"/>
              </a:spcBef>
              <a:spcAft>
                <a:spcPts val="0"/>
              </a:spcAft>
              <a:buClr>
                <a:srgbClr val="000000"/>
              </a:buClr>
              <a:buSzPts val="800"/>
              <a:buChar char="•"/>
              <a:defRPr/>
            </a:lvl6pPr>
            <a:lvl7pPr marL="3200400" lvl="6" indent="-279400" algn="l">
              <a:lnSpc>
                <a:spcPct val="90000"/>
              </a:lnSpc>
              <a:spcBef>
                <a:spcPts val="1700"/>
              </a:spcBef>
              <a:spcAft>
                <a:spcPts val="0"/>
              </a:spcAft>
              <a:buClr>
                <a:srgbClr val="000000"/>
              </a:buClr>
              <a:buSzPts val="800"/>
              <a:buChar char="•"/>
              <a:defRPr/>
            </a:lvl7pPr>
            <a:lvl8pPr marL="3657600" lvl="7" indent="-279400" algn="l">
              <a:lnSpc>
                <a:spcPct val="90000"/>
              </a:lnSpc>
              <a:spcBef>
                <a:spcPts val="1700"/>
              </a:spcBef>
              <a:spcAft>
                <a:spcPts val="0"/>
              </a:spcAft>
              <a:buClr>
                <a:srgbClr val="000000"/>
              </a:buClr>
              <a:buSzPts val="800"/>
              <a:buChar char="•"/>
              <a:defRPr/>
            </a:lvl8pPr>
            <a:lvl9pPr marL="4114800" lvl="8" indent="-279400" algn="l">
              <a:lnSpc>
                <a:spcPct val="90000"/>
              </a:lnSpc>
              <a:spcBef>
                <a:spcPts val="1700"/>
              </a:spcBef>
              <a:spcAft>
                <a:spcPts val="0"/>
              </a:spcAft>
              <a:buClr>
                <a:srgbClr val="000000"/>
              </a:buClr>
              <a:buSzPts val="800"/>
              <a:buChar char="•"/>
              <a:defRPr/>
            </a:lvl9pPr>
          </a:lstStyle>
          <a:p>
            <a:endParaRPr dirty="0"/>
          </a:p>
        </p:txBody>
      </p:sp>
    </p:spTree>
    <p:extLst>
      <p:ext uri="{BB962C8B-B14F-4D97-AF65-F5344CB8AC3E}">
        <p14:creationId xmlns:p14="http://schemas.microsoft.com/office/powerpoint/2010/main" val="9168446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32_Section Header">
    <p:spTree>
      <p:nvGrpSpPr>
        <p:cNvPr id="1" name=""/>
        <p:cNvGrpSpPr/>
        <p:nvPr/>
      </p:nvGrpSpPr>
      <p:grpSpPr>
        <a:xfrm>
          <a:off x="0" y="0"/>
          <a:ext cx="0" cy="0"/>
          <a:chOff x="0" y="0"/>
          <a:chExt cx="0" cy="0"/>
        </a:xfrm>
      </p:grpSpPr>
      <p:sp>
        <p:nvSpPr>
          <p:cNvPr id="463" name="Shape 46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64" name="Shape 46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65" name="Shape 46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67" name="Shape 46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68" name="Shape 46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10.xml><?xml version="1.0" encoding="utf-8"?>
<p:sldLayout xmlns:a="http://schemas.openxmlformats.org/drawingml/2006/main" xmlns:r="http://schemas.openxmlformats.org/officeDocument/2006/relationships" xmlns:p="http://schemas.openxmlformats.org/presentationml/2006/main" matchingName="Photo copy 13" preserve="1" userDrawn="1">
  <p:cSld name="Photo copy 13">
    <p:bg>
      <p:bgPr>
        <a:blipFill dpi="0" rotWithShape="1">
          <a:blip r:embed="rId2">
            <a:lum/>
          </a:blip>
          <a:srcRect/>
          <a:stretch>
            <a:fillRect/>
          </a:stretch>
        </a:blipFill>
        <a:effectLst/>
      </p:bgPr>
    </p:bg>
    <p:spTree>
      <p:nvGrpSpPr>
        <p:cNvPr id="1" name="Shape 65"/>
        <p:cNvGrpSpPr/>
        <p:nvPr/>
      </p:nvGrpSpPr>
      <p:grpSpPr>
        <a:xfrm>
          <a:off x="0" y="0"/>
          <a:ext cx="0" cy="0"/>
          <a:chOff x="0" y="0"/>
          <a:chExt cx="0" cy="0"/>
        </a:xfrm>
      </p:grpSpPr>
      <p:sp>
        <p:nvSpPr>
          <p:cNvPr id="66" name="Google Shape;66;p17"/>
          <p:cNvSpPr>
            <a:spLocks noGrp="1"/>
          </p:cNvSpPr>
          <p:nvPr>
            <p:ph type="pic" idx="2"/>
          </p:nvPr>
        </p:nvSpPr>
        <p:spPr>
          <a:xfrm>
            <a:off x="-1343587" y="456039"/>
            <a:ext cx="5982338" cy="4027310"/>
          </a:xfrm>
          <a:prstGeom prst="rect">
            <a:avLst/>
          </a:prstGeom>
          <a:noFill/>
          <a:ln>
            <a:noFill/>
          </a:ln>
        </p:spPr>
      </p:sp>
      <p:sp>
        <p:nvSpPr>
          <p:cNvPr id="70" name="Google Shape;70;p17"/>
          <p:cNvSpPr txBox="1">
            <a:spLocks noGrp="1"/>
          </p:cNvSpPr>
          <p:nvPr>
            <p:ph type="sldNum" idx="12"/>
          </p:nvPr>
        </p:nvSpPr>
        <p:spPr>
          <a:xfrm>
            <a:off x="4500563" y="4791935"/>
            <a:ext cx="138189" cy="253916"/>
          </a:xfrm>
          <a:prstGeom prst="rect">
            <a:avLst/>
          </a:prstGeom>
          <a:noFill/>
          <a:ln>
            <a:noFill/>
          </a:ln>
        </p:spPr>
        <p:txBody>
          <a:bodyPr spcFirstLastPara="1" wrap="square" lIns="19050" tIns="19050" rIns="19050" bIns="19050" anchor="b" anchorCtr="0">
            <a:spAutoFit/>
          </a:bodyPr>
          <a:lstStyle>
            <a:lvl1pPr marL="0" lvl="0" indent="0" algn="ctr">
              <a:lnSpc>
                <a:spcPct val="100000"/>
              </a:lnSpc>
              <a:spcBef>
                <a:spcPts val="0"/>
              </a:spcBef>
              <a:spcAft>
                <a:spcPts val="0"/>
              </a:spcAft>
              <a:buClr>
                <a:srgbClr val="FFFFFF"/>
              </a:buClr>
              <a:buSzPts val="700"/>
              <a:buFont typeface="Helvetica Neue"/>
              <a:buNone/>
              <a:defRPr sz="700">
                <a:solidFill>
                  <a:srgbClr val="FFFFFF"/>
                </a:solidFill>
              </a:defRPr>
            </a:lvl1pPr>
            <a:lvl2pPr marL="0" lvl="1" indent="0" algn="ctr">
              <a:lnSpc>
                <a:spcPct val="100000"/>
              </a:lnSpc>
              <a:spcBef>
                <a:spcPts val="0"/>
              </a:spcBef>
              <a:spcAft>
                <a:spcPts val="0"/>
              </a:spcAft>
              <a:buClr>
                <a:srgbClr val="FFFFFF"/>
              </a:buClr>
              <a:buSzPts val="700"/>
              <a:buFont typeface="Helvetica Neue"/>
              <a:buNone/>
              <a:defRPr sz="700">
                <a:solidFill>
                  <a:srgbClr val="FFFFFF"/>
                </a:solidFill>
              </a:defRPr>
            </a:lvl2pPr>
            <a:lvl3pPr marL="0" lvl="2" indent="0" algn="ctr">
              <a:lnSpc>
                <a:spcPct val="100000"/>
              </a:lnSpc>
              <a:spcBef>
                <a:spcPts val="0"/>
              </a:spcBef>
              <a:spcAft>
                <a:spcPts val="0"/>
              </a:spcAft>
              <a:buClr>
                <a:srgbClr val="FFFFFF"/>
              </a:buClr>
              <a:buSzPts val="700"/>
              <a:buFont typeface="Helvetica Neue"/>
              <a:buNone/>
              <a:defRPr sz="700">
                <a:solidFill>
                  <a:srgbClr val="FFFFFF"/>
                </a:solidFill>
              </a:defRPr>
            </a:lvl3pPr>
            <a:lvl4pPr marL="0" lvl="3" indent="0" algn="ctr">
              <a:lnSpc>
                <a:spcPct val="100000"/>
              </a:lnSpc>
              <a:spcBef>
                <a:spcPts val="0"/>
              </a:spcBef>
              <a:spcAft>
                <a:spcPts val="0"/>
              </a:spcAft>
              <a:buClr>
                <a:srgbClr val="FFFFFF"/>
              </a:buClr>
              <a:buSzPts val="700"/>
              <a:buFont typeface="Helvetica Neue"/>
              <a:buNone/>
              <a:defRPr sz="700">
                <a:solidFill>
                  <a:srgbClr val="FFFFFF"/>
                </a:solidFill>
              </a:defRPr>
            </a:lvl4pPr>
            <a:lvl5pPr marL="0" lvl="4" indent="0" algn="ctr">
              <a:lnSpc>
                <a:spcPct val="100000"/>
              </a:lnSpc>
              <a:spcBef>
                <a:spcPts val="0"/>
              </a:spcBef>
              <a:spcAft>
                <a:spcPts val="0"/>
              </a:spcAft>
              <a:buClr>
                <a:srgbClr val="FFFFFF"/>
              </a:buClr>
              <a:buSzPts val="700"/>
              <a:buFont typeface="Helvetica Neue"/>
              <a:buNone/>
              <a:defRPr sz="700">
                <a:solidFill>
                  <a:srgbClr val="FFFFFF"/>
                </a:solidFill>
              </a:defRPr>
            </a:lvl5pPr>
            <a:lvl6pPr marL="0" lvl="5" indent="0" algn="ctr">
              <a:lnSpc>
                <a:spcPct val="100000"/>
              </a:lnSpc>
              <a:spcBef>
                <a:spcPts val="0"/>
              </a:spcBef>
              <a:spcAft>
                <a:spcPts val="0"/>
              </a:spcAft>
              <a:buClr>
                <a:srgbClr val="FFFFFF"/>
              </a:buClr>
              <a:buSzPts val="700"/>
              <a:buFont typeface="Helvetica Neue"/>
              <a:buNone/>
              <a:defRPr sz="700">
                <a:solidFill>
                  <a:srgbClr val="FFFFFF"/>
                </a:solidFill>
              </a:defRPr>
            </a:lvl6pPr>
            <a:lvl7pPr marL="0" lvl="6" indent="0" algn="ctr">
              <a:lnSpc>
                <a:spcPct val="100000"/>
              </a:lnSpc>
              <a:spcBef>
                <a:spcPts val="0"/>
              </a:spcBef>
              <a:spcAft>
                <a:spcPts val="0"/>
              </a:spcAft>
              <a:buClr>
                <a:srgbClr val="FFFFFF"/>
              </a:buClr>
              <a:buSzPts val="700"/>
              <a:buFont typeface="Helvetica Neue"/>
              <a:buNone/>
              <a:defRPr sz="700">
                <a:solidFill>
                  <a:srgbClr val="FFFFFF"/>
                </a:solidFill>
              </a:defRPr>
            </a:lvl7pPr>
            <a:lvl8pPr marL="0" lvl="7" indent="0" algn="ctr">
              <a:lnSpc>
                <a:spcPct val="100000"/>
              </a:lnSpc>
              <a:spcBef>
                <a:spcPts val="0"/>
              </a:spcBef>
              <a:spcAft>
                <a:spcPts val="0"/>
              </a:spcAft>
              <a:buClr>
                <a:srgbClr val="FFFFFF"/>
              </a:buClr>
              <a:buSzPts val="700"/>
              <a:buFont typeface="Helvetica Neue"/>
              <a:buNone/>
              <a:defRPr sz="700">
                <a:solidFill>
                  <a:srgbClr val="FFFFFF"/>
                </a:solidFill>
              </a:defRPr>
            </a:lvl8pPr>
            <a:lvl9pPr marL="0" lvl="8" indent="0" algn="ctr">
              <a:lnSpc>
                <a:spcPct val="100000"/>
              </a:lnSpc>
              <a:spcBef>
                <a:spcPts val="0"/>
              </a:spcBef>
              <a:spcAft>
                <a:spcPts val="0"/>
              </a:spcAft>
              <a:buClr>
                <a:srgbClr val="FFFFFF"/>
              </a:buClr>
              <a:buSzPts val="700"/>
              <a:buFont typeface="Helvetica Neue"/>
              <a:buNone/>
              <a:defRPr sz="700">
                <a:solidFill>
                  <a:srgbClr val="FFFFFF"/>
                </a:solidFill>
              </a:defRPr>
            </a:lvl9pPr>
          </a:lstStyle>
          <a:p>
            <a:fld id="{00000000-1234-1234-1234-123412341234}" type="slidenum">
              <a:rPr lang="en" smtClean="0"/>
              <a:pPr/>
              <a:t>‹#›</a:t>
            </a:fld>
            <a:endParaRPr lang="en"/>
          </a:p>
        </p:txBody>
      </p:sp>
      <p:sp>
        <p:nvSpPr>
          <p:cNvPr id="9" name="Google Shape;140;p32">
            <a:extLst>
              <a:ext uri="{FF2B5EF4-FFF2-40B4-BE49-F238E27FC236}">
                <a16:creationId xmlns:a16="http://schemas.microsoft.com/office/drawing/2014/main" id="{3561E4FE-EA9F-4223-96D5-0F0B2D7EFA1E}"/>
              </a:ext>
            </a:extLst>
          </p:cNvPr>
          <p:cNvSpPr txBox="1">
            <a:spLocks noGrp="1"/>
          </p:cNvSpPr>
          <p:nvPr>
            <p:ph type="body" idx="1"/>
          </p:nvPr>
        </p:nvSpPr>
        <p:spPr>
          <a:xfrm>
            <a:off x="4865771" y="1242647"/>
            <a:ext cx="3681414" cy="350542"/>
          </a:xfrm>
          <a:prstGeom prst="rect">
            <a:avLst/>
          </a:prstGeom>
          <a:noFill/>
          <a:ln>
            <a:noFill/>
          </a:ln>
        </p:spPr>
        <p:txBody>
          <a:bodyPr spcFirstLastPara="1" wrap="square" lIns="17150" tIns="17150" rIns="17150" bIns="17150" anchor="t" anchorCtr="0">
            <a:normAutofit/>
          </a:bodyPr>
          <a:lstStyle>
            <a:lvl1pPr marL="0" lvl="0" indent="0" algn="l">
              <a:lnSpc>
                <a:spcPct val="100000"/>
              </a:lnSpc>
              <a:spcBef>
                <a:spcPts val="0"/>
              </a:spcBef>
              <a:spcAft>
                <a:spcPts val="0"/>
              </a:spcAft>
              <a:buClr>
                <a:srgbClr val="0091B3"/>
              </a:buClr>
              <a:buSzPts val="2100"/>
              <a:buFont typeface="Helvetica Neue"/>
              <a:buNone/>
              <a:defRPr sz="1800" b="1">
                <a:solidFill>
                  <a:srgbClr val="0091B3"/>
                </a:solidFill>
                <a:latin typeface="Gotham HTF" pitchFamily="50" charset="0"/>
              </a:defRPr>
            </a:lvl1pPr>
            <a:lvl2pPr marL="914400" lvl="1" indent="-279400" algn="l">
              <a:lnSpc>
                <a:spcPct val="90000"/>
              </a:lnSpc>
              <a:spcBef>
                <a:spcPts val="1700"/>
              </a:spcBef>
              <a:spcAft>
                <a:spcPts val="0"/>
              </a:spcAft>
              <a:buClr>
                <a:srgbClr val="000000"/>
              </a:buClr>
              <a:buSzPts val="800"/>
              <a:buChar char="•"/>
              <a:defRPr/>
            </a:lvl2pPr>
            <a:lvl3pPr marL="1371600" lvl="2" indent="-279400" algn="l">
              <a:lnSpc>
                <a:spcPct val="90000"/>
              </a:lnSpc>
              <a:spcBef>
                <a:spcPts val="1700"/>
              </a:spcBef>
              <a:spcAft>
                <a:spcPts val="0"/>
              </a:spcAft>
              <a:buClr>
                <a:srgbClr val="000000"/>
              </a:buClr>
              <a:buSzPts val="800"/>
              <a:buChar char="•"/>
              <a:defRPr/>
            </a:lvl3pPr>
            <a:lvl4pPr marL="1828800" lvl="3" indent="-279400" algn="l">
              <a:lnSpc>
                <a:spcPct val="90000"/>
              </a:lnSpc>
              <a:spcBef>
                <a:spcPts val="1700"/>
              </a:spcBef>
              <a:spcAft>
                <a:spcPts val="0"/>
              </a:spcAft>
              <a:buClr>
                <a:srgbClr val="000000"/>
              </a:buClr>
              <a:buSzPts val="800"/>
              <a:buChar char="•"/>
              <a:defRPr/>
            </a:lvl4pPr>
            <a:lvl5pPr marL="2286000" lvl="4" indent="-279400" algn="l">
              <a:lnSpc>
                <a:spcPct val="90000"/>
              </a:lnSpc>
              <a:spcBef>
                <a:spcPts val="1700"/>
              </a:spcBef>
              <a:spcAft>
                <a:spcPts val="0"/>
              </a:spcAft>
              <a:buClr>
                <a:srgbClr val="000000"/>
              </a:buClr>
              <a:buSzPts val="800"/>
              <a:buChar char="•"/>
              <a:defRPr/>
            </a:lvl5pPr>
            <a:lvl6pPr marL="2743200" lvl="5" indent="-279400" algn="l">
              <a:lnSpc>
                <a:spcPct val="90000"/>
              </a:lnSpc>
              <a:spcBef>
                <a:spcPts val="1700"/>
              </a:spcBef>
              <a:spcAft>
                <a:spcPts val="0"/>
              </a:spcAft>
              <a:buClr>
                <a:srgbClr val="000000"/>
              </a:buClr>
              <a:buSzPts val="800"/>
              <a:buChar char="•"/>
              <a:defRPr/>
            </a:lvl6pPr>
            <a:lvl7pPr marL="3200400" lvl="6" indent="-279400" algn="l">
              <a:lnSpc>
                <a:spcPct val="90000"/>
              </a:lnSpc>
              <a:spcBef>
                <a:spcPts val="1700"/>
              </a:spcBef>
              <a:spcAft>
                <a:spcPts val="0"/>
              </a:spcAft>
              <a:buClr>
                <a:srgbClr val="000000"/>
              </a:buClr>
              <a:buSzPts val="800"/>
              <a:buChar char="•"/>
              <a:defRPr/>
            </a:lvl7pPr>
            <a:lvl8pPr marL="3657600" lvl="7" indent="-279400" algn="l">
              <a:lnSpc>
                <a:spcPct val="90000"/>
              </a:lnSpc>
              <a:spcBef>
                <a:spcPts val="1700"/>
              </a:spcBef>
              <a:spcAft>
                <a:spcPts val="0"/>
              </a:spcAft>
              <a:buClr>
                <a:srgbClr val="000000"/>
              </a:buClr>
              <a:buSzPts val="800"/>
              <a:buChar char="•"/>
              <a:defRPr/>
            </a:lvl8pPr>
            <a:lvl9pPr marL="4114800" lvl="8" indent="-279400" algn="l">
              <a:lnSpc>
                <a:spcPct val="90000"/>
              </a:lnSpc>
              <a:spcBef>
                <a:spcPts val="1700"/>
              </a:spcBef>
              <a:spcAft>
                <a:spcPts val="0"/>
              </a:spcAft>
              <a:buClr>
                <a:srgbClr val="000000"/>
              </a:buClr>
              <a:buSzPts val="800"/>
              <a:buChar char="•"/>
              <a:defRPr/>
            </a:lvl9pPr>
          </a:lstStyle>
          <a:p>
            <a:endParaRPr dirty="0"/>
          </a:p>
        </p:txBody>
      </p:sp>
      <p:sp>
        <p:nvSpPr>
          <p:cNvPr id="10" name="Google Shape;141;p32">
            <a:extLst>
              <a:ext uri="{FF2B5EF4-FFF2-40B4-BE49-F238E27FC236}">
                <a16:creationId xmlns:a16="http://schemas.microsoft.com/office/drawing/2014/main" id="{5B5B8287-5636-4515-82E5-07D0DF42EC3C}"/>
              </a:ext>
            </a:extLst>
          </p:cNvPr>
          <p:cNvSpPr txBox="1">
            <a:spLocks noGrp="1"/>
          </p:cNvSpPr>
          <p:nvPr>
            <p:ph type="body" idx="13"/>
          </p:nvPr>
        </p:nvSpPr>
        <p:spPr>
          <a:xfrm>
            <a:off x="4865771" y="1593189"/>
            <a:ext cx="3681414" cy="3096236"/>
          </a:xfrm>
          <a:prstGeom prst="rect">
            <a:avLst/>
          </a:prstGeom>
          <a:noFill/>
          <a:ln>
            <a:noFill/>
          </a:ln>
        </p:spPr>
        <p:txBody>
          <a:bodyPr spcFirstLastPara="1" wrap="square" lIns="19050" tIns="19050" rIns="19050" bIns="19050" anchor="t" anchorCtr="0">
            <a:normAutofit/>
          </a:bodyPr>
          <a:lstStyle>
            <a:lvl1pPr marL="457200" lvl="0" indent="-279400" algn="l">
              <a:lnSpc>
                <a:spcPct val="90000"/>
              </a:lnSpc>
              <a:spcBef>
                <a:spcPts val="1700"/>
              </a:spcBef>
              <a:spcAft>
                <a:spcPts val="0"/>
              </a:spcAft>
              <a:buClr>
                <a:schemeClr val="bg2"/>
              </a:buClr>
              <a:buSzPct val="100000"/>
              <a:buChar char="•"/>
              <a:defRPr sz="1200">
                <a:solidFill>
                  <a:schemeClr val="bg2"/>
                </a:solidFill>
                <a:latin typeface="Gotham HTF Medium" pitchFamily="50" charset="0"/>
              </a:defRPr>
            </a:lvl1pPr>
            <a:lvl2pPr marL="914400" lvl="1" indent="-279400" algn="l">
              <a:lnSpc>
                <a:spcPct val="90000"/>
              </a:lnSpc>
              <a:spcBef>
                <a:spcPts val="1700"/>
              </a:spcBef>
              <a:spcAft>
                <a:spcPts val="0"/>
              </a:spcAft>
              <a:buClr>
                <a:srgbClr val="000000"/>
              </a:buClr>
              <a:buSzPts val="800"/>
              <a:buChar char="•"/>
              <a:defRPr/>
            </a:lvl2pPr>
            <a:lvl3pPr marL="1371600" lvl="2" indent="-279400" algn="l">
              <a:lnSpc>
                <a:spcPct val="90000"/>
              </a:lnSpc>
              <a:spcBef>
                <a:spcPts val="1700"/>
              </a:spcBef>
              <a:spcAft>
                <a:spcPts val="0"/>
              </a:spcAft>
              <a:buClr>
                <a:srgbClr val="000000"/>
              </a:buClr>
              <a:buSzPts val="800"/>
              <a:buChar char="•"/>
              <a:defRPr/>
            </a:lvl3pPr>
            <a:lvl4pPr marL="1828800" lvl="3" indent="-279400" algn="l">
              <a:lnSpc>
                <a:spcPct val="90000"/>
              </a:lnSpc>
              <a:spcBef>
                <a:spcPts val="1700"/>
              </a:spcBef>
              <a:spcAft>
                <a:spcPts val="0"/>
              </a:spcAft>
              <a:buClr>
                <a:srgbClr val="000000"/>
              </a:buClr>
              <a:buSzPts val="800"/>
              <a:buChar char="•"/>
              <a:defRPr/>
            </a:lvl4pPr>
            <a:lvl5pPr marL="2286000" lvl="4" indent="-279400" algn="l">
              <a:lnSpc>
                <a:spcPct val="90000"/>
              </a:lnSpc>
              <a:spcBef>
                <a:spcPts val="1700"/>
              </a:spcBef>
              <a:spcAft>
                <a:spcPts val="0"/>
              </a:spcAft>
              <a:buClr>
                <a:srgbClr val="000000"/>
              </a:buClr>
              <a:buSzPts val="800"/>
              <a:buChar char="•"/>
              <a:defRPr/>
            </a:lvl5pPr>
            <a:lvl6pPr marL="2743200" lvl="5" indent="-279400" algn="l">
              <a:lnSpc>
                <a:spcPct val="90000"/>
              </a:lnSpc>
              <a:spcBef>
                <a:spcPts val="1700"/>
              </a:spcBef>
              <a:spcAft>
                <a:spcPts val="0"/>
              </a:spcAft>
              <a:buClr>
                <a:srgbClr val="000000"/>
              </a:buClr>
              <a:buSzPts val="800"/>
              <a:buChar char="•"/>
              <a:defRPr/>
            </a:lvl6pPr>
            <a:lvl7pPr marL="3200400" lvl="6" indent="-279400" algn="l">
              <a:lnSpc>
                <a:spcPct val="90000"/>
              </a:lnSpc>
              <a:spcBef>
                <a:spcPts val="1700"/>
              </a:spcBef>
              <a:spcAft>
                <a:spcPts val="0"/>
              </a:spcAft>
              <a:buClr>
                <a:srgbClr val="000000"/>
              </a:buClr>
              <a:buSzPts val="800"/>
              <a:buChar char="•"/>
              <a:defRPr/>
            </a:lvl7pPr>
            <a:lvl8pPr marL="3657600" lvl="7" indent="-279400" algn="l">
              <a:lnSpc>
                <a:spcPct val="90000"/>
              </a:lnSpc>
              <a:spcBef>
                <a:spcPts val="1700"/>
              </a:spcBef>
              <a:spcAft>
                <a:spcPts val="0"/>
              </a:spcAft>
              <a:buClr>
                <a:srgbClr val="000000"/>
              </a:buClr>
              <a:buSzPts val="800"/>
              <a:buChar char="•"/>
              <a:defRPr/>
            </a:lvl8pPr>
            <a:lvl9pPr marL="4114800" lvl="8" indent="-279400" algn="l">
              <a:lnSpc>
                <a:spcPct val="90000"/>
              </a:lnSpc>
              <a:spcBef>
                <a:spcPts val="1700"/>
              </a:spcBef>
              <a:spcAft>
                <a:spcPts val="0"/>
              </a:spcAft>
              <a:buClr>
                <a:srgbClr val="000000"/>
              </a:buClr>
              <a:buSzPts val="800"/>
              <a:buChar char="•"/>
              <a:defRPr/>
            </a:lvl9pPr>
          </a:lstStyle>
          <a:p>
            <a:endParaRPr dirty="0"/>
          </a:p>
        </p:txBody>
      </p:sp>
      <p:sp>
        <p:nvSpPr>
          <p:cNvPr id="11" name="Google Shape;129;p30">
            <a:extLst>
              <a:ext uri="{FF2B5EF4-FFF2-40B4-BE49-F238E27FC236}">
                <a16:creationId xmlns:a16="http://schemas.microsoft.com/office/drawing/2014/main" id="{3225F0D1-02F5-4762-9EFE-50CE60DC73ED}"/>
              </a:ext>
            </a:extLst>
          </p:cNvPr>
          <p:cNvSpPr txBox="1">
            <a:spLocks noGrp="1"/>
          </p:cNvSpPr>
          <p:nvPr>
            <p:ph type="title"/>
          </p:nvPr>
        </p:nvSpPr>
        <p:spPr>
          <a:xfrm>
            <a:off x="4865771" y="438352"/>
            <a:ext cx="3681414" cy="733224"/>
          </a:xfrm>
          <a:prstGeom prst="rect">
            <a:avLst/>
          </a:prstGeom>
          <a:noFill/>
          <a:ln>
            <a:noFill/>
          </a:ln>
        </p:spPr>
        <p:txBody>
          <a:bodyPr spcFirstLastPara="1" wrap="square" lIns="19050" tIns="19050" rIns="19050" bIns="19050" anchor="t" anchorCtr="0">
            <a:normAutofit/>
          </a:bodyPr>
          <a:lstStyle>
            <a:lvl1pPr lvl="0" algn="l">
              <a:lnSpc>
                <a:spcPct val="80000"/>
              </a:lnSpc>
              <a:spcBef>
                <a:spcPts val="0"/>
              </a:spcBef>
              <a:spcAft>
                <a:spcPts val="0"/>
              </a:spcAft>
              <a:buClr>
                <a:srgbClr val="000000"/>
              </a:buClr>
              <a:buSzPts val="700"/>
              <a:buNone/>
              <a:defRPr>
                <a:latin typeface="Gotham HTF" pitchFamily="50" charset="0"/>
              </a:defRPr>
            </a:lvl1pPr>
            <a:lvl2pPr lvl="1" algn="ctr">
              <a:lnSpc>
                <a:spcPct val="80000"/>
              </a:lnSpc>
              <a:spcBef>
                <a:spcPts val="0"/>
              </a:spcBef>
              <a:spcAft>
                <a:spcPts val="0"/>
              </a:spcAft>
              <a:buClr>
                <a:srgbClr val="000000"/>
              </a:buClr>
              <a:buSzPts val="700"/>
              <a:buNone/>
              <a:defRPr/>
            </a:lvl2pPr>
            <a:lvl3pPr lvl="2" algn="ctr">
              <a:lnSpc>
                <a:spcPct val="80000"/>
              </a:lnSpc>
              <a:spcBef>
                <a:spcPts val="0"/>
              </a:spcBef>
              <a:spcAft>
                <a:spcPts val="0"/>
              </a:spcAft>
              <a:buClr>
                <a:srgbClr val="000000"/>
              </a:buClr>
              <a:buSzPts val="700"/>
              <a:buNone/>
              <a:defRPr/>
            </a:lvl3pPr>
            <a:lvl4pPr lvl="3" algn="ctr">
              <a:lnSpc>
                <a:spcPct val="80000"/>
              </a:lnSpc>
              <a:spcBef>
                <a:spcPts val="0"/>
              </a:spcBef>
              <a:spcAft>
                <a:spcPts val="0"/>
              </a:spcAft>
              <a:buClr>
                <a:srgbClr val="000000"/>
              </a:buClr>
              <a:buSzPts val="700"/>
              <a:buNone/>
              <a:defRPr/>
            </a:lvl4pPr>
            <a:lvl5pPr lvl="4" algn="ctr">
              <a:lnSpc>
                <a:spcPct val="80000"/>
              </a:lnSpc>
              <a:spcBef>
                <a:spcPts val="0"/>
              </a:spcBef>
              <a:spcAft>
                <a:spcPts val="0"/>
              </a:spcAft>
              <a:buClr>
                <a:srgbClr val="000000"/>
              </a:buClr>
              <a:buSzPts val="700"/>
              <a:buNone/>
              <a:defRPr/>
            </a:lvl5pPr>
            <a:lvl6pPr lvl="5" algn="ctr">
              <a:lnSpc>
                <a:spcPct val="80000"/>
              </a:lnSpc>
              <a:spcBef>
                <a:spcPts val="0"/>
              </a:spcBef>
              <a:spcAft>
                <a:spcPts val="0"/>
              </a:spcAft>
              <a:buClr>
                <a:srgbClr val="000000"/>
              </a:buClr>
              <a:buSzPts val="700"/>
              <a:buNone/>
              <a:defRPr/>
            </a:lvl6pPr>
            <a:lvl7pPr lvl="6" algn="ctr">
              <a:lnSpc>
                <a:spcPct val="80000"/>
              </a:lnSpc>
              <a:spcBef>
                <a:spcPts val="0"/>
              </a:spcBef>
              <a:spcAft>
                <a:spcPts val="0"/>
              </a:spcAft>
              <a:buClr>
                <a:srgbClr val="000000"/>
              </a:buClr>
              <a:buSzPts val="700"/>
              <a:buNone/>
              <a:defRPr/>
            </a:lvl7pPr>
            <a:lvl8pPr lvl="7" algn="ctr">
              <a:lnSpc>
                <a:spcPct val="80000"/>
              </a:lnSpc>
              <a:spcBef>
                <a:spcPts val="0"/>
              </a:spcBef>
              <a:spcAft>
                <a:spcPts val="0"/>
              </a:spcAft>
              <a:buClr>
                <a:srgbClr val="000000"/>
              </a:buClr>
              <a:buSzPts val="700"/>
              <a:buNone/>
              <a:defRPr/>
            </a:lvl8pPr>
            <a:lvl9pPr lvl="8" algn="ctr">
              <a:lnSpc>
                <a:spcPct val="80000"/>
              </a:lnSpc>
              <a:spcBef>
                <a:spcPts val="0"/>
              </a:spcBef>
              <a:spcAft>
                <a:spcPts val="0"/>
              </a:spcAft>
              <a:buClr>
                <a:srgbClr val="000000"/>
              </a:buClr>
              <a:buSzPts val="700"/>
              <a:buNone/>
              <a:defRPr/>
            </a:lvl9pPr>
          </a:lstStyle>
          <a:p>
            <a:endParaRPr dirty="0"/>
          </a:p>
        </p:txBody>
      </p:sp>
    </p:spTree>
    <p:extLst>
      <p:ext uri="{BB962C8B-B14F-4D97-AF65-F5344CB8AC3E}">
        <p14:creationId xmlns:p14="http://schemas.microsoft.com/office/powerpoint/2010/main" val="100098527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matchingName="Photo copy 3" preserve="1" userDrawn="1">
  <p:cSld name="Photo copy 3">
    <p:bg>
      <p:bgPr>
        <a:blipFill dpi="0" rotWithShape="1">
          <a:blip r:embed="rId2">
            <a:lum/>
          </a:blip>
          <a:srcRect/>
          <a:stretch>
            <a:fillRect/>
          </a:stretch>
        </a:blipFill>
        <a:effectLst/>
      </p:bgPr>
    </p:bg>
    <p:spTree>
      <p:nvGrpSpPr>
        <p:cNvPr id="1" name="Shape 93"/>
        <p:cNvGrpSpPr/>
        <p:nvPr/>
      </p:nvGrpSpPr>
      <p:grpSpPr>
        <a:xfrm>
          <a:off x="0" y="0"/>
          <a:ext cx="0" cy="0"/>
          <a:chOff x="0" y="0"/>
          <a:chExt cx="0" cy="0"/>
        </a:xfrm>
      </p:grpSpPr>
      <p:sp>
        <p:nvSpPr>
          <p:cNvPr id="96" name="Google Shape;96;p23"/>
          <p:cNvSpPr txBox="1">
            <a:spLocks noGrp="1"/>
          </p:cNvSpPr>
          <p:nvPr>
            <p:ph type="sldNum" idx="12"/>
          </p:nvPr>
        </p:nvSpPr>
        <p:spPr>
          <a:xfrm>
            <a:off x="4500563" y="4791935"/>
            <a:ext cx="138189" cy="253916"/>
          </a:xfrm>
          <a:prstGeom prst="rect">
            <a:avLst/>
          </a:prstGeom>
          <a:noFill/>
          <a:ln>
            <a:noFill/>
          </a:ln>
        </p:spPr>
        <p:txBody>
          <a:bodyPr spcFirstLastPara="1" wrap="square" lIns="19050" tIns="19050" rIns="19050" bIns="19050" anchor="b" anchorCtr="0">
            <a:spAutoFit/>
          </a:bodyPr>
          <a:lstStyle>
            <a:lvl1pPr marL="0" lvl="0" indent="0" algn="ctr">
              <a:lnSpc>
                <a:spcPct val="100000"/>
              </a:lnSpc>
              <a:spcBef>
                <a:spcPts val="0"/>
              </a:spcBef>
              <a:spcAft>
                <a:spcPts val="0"/>
              </a:spcAft>
              <a:buClr>
                <a:srgbClr val="FFFFFF"/>
              </a:buClr>
              <a:buSzPts val="700"/>
              <a:buFont typeface="Helvetica Neue"/>
              <a:buNone/>
              <a:defRPr sz="700">
                <a:solidFill>
                  <a:srgbClr val="FFFFFF"/>
                </a:solidFill>
              </a:defRPr>
            </a:lvl1pPr>
            <a:lvl2pPr marL="0" lvl="1" indent="0" algn="ctr">
              <a:lnSpc>
                <a:spcPct val="100000"/>
              </a:lnSpc>
              <a:spcBef>
                <a:spcPts val="0"/>
              </a:spcBef>
              <a:spcAft>
                <a:spcPts val="0"/>
              </a:spcAft>
              <a:buClr>
                <a:srgbClr val="FFFFFF"/>
              </a:buClr>
              <a:buSzPts val="700"/>
              <a:buFont typeface="Helvetica Neue"/>
              <a:buNone/>
              <a:defRPr sz="700">
                <a:solidFill>
                  <a:srgbClr val="FFFFFF"/>
                </a:solidFill>
              </a:defRPr>
            </a:lvl2pPr>
            <a:lvl3pPr marL="0" lvl="2" indent="0" algn="ctr">
              <a:lnSpc>
                <a:spcPct val="100000"/>
              </a:lnSpc>
              <a:spcBef>
                <a:spcPts val="0"/>
              </a:spcBef>
              <a:spcAft>
                <a:spcPts val="0"/>
              </a:spcAft>
              <a:buClr>
                <a:srgbClr val="FFFFFF"/>
              </a:buClr>
              <a:buSzPts val="700"/>
              <a:buFont typeface="Helvetica Neue"/>
              <a:buNone/>
              <a:defRPr sz="700">
                <a:solidFill>
                  <a:srgbClr val="FFFFFF"/>
                </a:solidFill>
              </a:defRPr>
            </a:lvl3pPr>
            <a:lvl4pPr marL="0" lvl="3" indent="0" algn="ctr">
              <a:lnSpc>
                <a:spcPct val="100000"/>
              </a:lnSpc>
              <a:spcBef>
                <a:spcPts val="0"/>
              </a:spcBef>
              <a:spcAft>
                <a:spcPts val="0"/>
              </a:spcAft>
              <a:buClr>
                <a:srgbClr val="FFFFFF"/>
              </a:buClr>
              <a:buSzPts val="700"/>
              <a:buFont typeface="Helvetica Neue"/>
              <a:buNone/>
              <a:defRPr sz="700">
                <a:solidFill>
                  <a:srgbClr val="FFFFFF"/>
                </a:solidFill>
              </a:defRPr>
            </a:lvl4pPr>
            <a:lvl5pPr marL="0" lvl="4" indent="0" algn="ctr">
              <a:lnSpc>
                <a:spcPct val="100000"/>
              </a:lnSpc>
              <a:spcBef>
                <a:spcPts val="0"/>
              </a:spcBef>
              <a:spcAft>
                <a:spcPts val="0"/>
              </a:spcAft>
              <a:buClr>
                <a:srgbClr val="FFFFFF"/>
              </a:buClr>
              <a:buSzPts val="700"/>
              <a:buFont typeface="Helvetica Neue"/>
              <a:buNone/>
              <a:defRPr sz="700">
                <a:solidFill>
                  <a:srgbClr val="FFFFFF"/>
                </a:solidFill>
              </a:defRPr>
            </a:lvl5pPr>
            <a:lvl6pPr marL="0" lvl="5" indent="0" algn="ctr">
              <a:lnSpc>
                <a:spcPct val="100000"/>
              </a:lnSpc>
              <a:spcBef>
                <a:spcPts val="0"/>
              </a:spcBef>
              <a:spcAft>
                <a:spcPts val="0"/>
              </a:spcAft>
              <a:buClr>
                <a:srgbClr val="FFFFFF"/>
              </a:buClr>
              <a:buSzPts val="700"/>
              <a:buFont typeface="Helvetica Neue"/>
              <a:buNone/>
              <a:defRPr sz="700">
                <a:solidFill>
                  <a:srgbClr val="FFFFFF"/>
                </a:solidFill>
              </a:defRPr>
            </a:lvl6pPr>
            <a:lvl7pPr marL="0" lvl="6" indent="0" algn="ctr">
              <a:lnSpc>
                <a:spcPct val="100000"/>
              </a:lnSpc>
              <a:spcBef>
                <a:spcPts val="0"/>
              </a:spcBef>
              <a:spcAft>
                <a:spcPts val="0"/>
              </a:spcAft>
              <a:buClr>
                <a:srgbClr val="FFFFFF"/>
              </a:buClr>
              <a:buSzPts val="700"/>
              <a:buFont typeface="Helvetica Neue"/>
              <a:buNone/>
              <a:defRPr sz="700">
                <a:solidFill>
                  <a:srgbClr val="FFFFFF"/>
                </a:solidFill>
              </a:defRPr>
            </a:lvl7pPr>
            <a:lvl8pPr marL="0" lvl="7" indent="0" algn="ctr">
              <a:lnSpc>
                <a:spcPct val="100000"/>
              </a:lnSpc>
              <a:spcBef>
                <a:spcPts val="0"/>
              </a:spcBef>
              <a:spcAft>
                <a:spcPts val="0"/>
              </a:spcAft>
              <a:buClr>
                <a:srgbClr val="FFFFFF"/>
              </a:buClr>
              <a:buSzPts val="700"/>
              <a:buFont typeface="Helvetica Neue"/>
              <a:buNone/>
              <a:defRPr sz="700">
                <a:solidFill>
                  <a:srgbClr val="FFFFFF"/>
                </a:solidFill>
              </a:defRPr>
            </a:lvl8pPr>
            <a:lvl9pPr marL="0" lvl="8" indent="0" algn="ctr">
              <a:lnSpc>
                <a:spcPct val="100000"/>
              </a:lnSpc>
              <a:spcBef>
                <a:spcPts val="0"/>
              </a:spcBef>
              <a:spcAft>
                <a:spcPts val="0"/>
              </a:spcAft>
              <a:buClr>
                <a:srgbClr val="FFFFFF"/>
              </a:buClr>
              <a:buSzPts val="700"/>
              <a:buFont typeface="Helvetica Neue"/>
              <a:buNone/>
              <a:defRPr sz="700">
                <a:solidFill>
                  <a:srgbClr val="FFFFFF"/>
                </a:solidFill>
              </a:defRPr>
            </a:lvl9pPr>
          </a:lstStyle>
          <a:p>
            <a:fld id="{00000000-1234-1234-1234-123412341234}" type="slidenum">
              <a:rPr lang="en" smtClean="0"/>
              <a:pPr/>
              <a:t>‹#›</a:t>
            </a:fld>
            <a:endParaRPr lang="en"/>
          </a:p>
        </p:txBody>
      </p:sp>
      <p:sp>
        <p:nvSpPr>
          <p:cNvPr id="8" name="Picture Placeholder 2">
            <a:extLst>
              <a:ext uri="{FF2B5EF4-FFF2-40B4-BE49-F238E27FC236}">
                <a16:creationId xmlns:a16="http://schemas.microsoft.com/office/drawing/2014/main" id="{7DC41335-F3A2-45B8-A931-72DF9725B76C}"/>
              </a:ext>
            </a:extLst>
          </p:cNvPr>
          <p:cNvSpPr>
            <a:spLocks noGrp="1"/>
          </p:cNvSpPr>
          <p:nvPr>
            <p:ph type="pic" sz="quarter" idx="10" hasCustomPrompt="1"/>
          </p:nvPr>
        </p:nvSpPr>
        <p:spPr>
          <a:xfrm>
            <a:off x="498177" y="825023"/>
            <a:ext cx="3299565" cy="3282435"/>
          </a:xfrm>
          <a:prstGeom prst="rect">
            <a:avLst/>
          </a:prstGeom>
          <a:solidFill>
            <a:schemeClr val="bg1">
              <a:lumMod val="95000"/>
            </a:schemeClr>
          </a:solidFill>
        </p:spPr>
        <p:txBody>
          <a:bodyPr/>
          <a:lstStyle>
            <a:lvl1pPr marL="0" indent="0">
              <a:buNone/>
              <a:defRPr sz="135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95" name="Google Shape;95;p23"/>
          <p:cNvSpPr txBox="1">
            <a:spLocks noGrp="1"/>
          </p:cNvSpPr>
          <p:nvPr>
            <p:ph type="title"/>
          </p:nvPr>
        </p:nvSpPr>
        <p:spPr>
          <a:xfrm>
            <a:off x="4295918" y="1066075"/>
            <a:ext cx="4368980" cy="2500993"/>
          </a:xfrm>
          <a:prstGeom prst="rect">
            <a:avLst/>
          </a:prstGeom>
          <a:noFill/>
          <a:ln>
            <a:noFill/>
          </a:ln>
        </p:spPr>
        <p:txBody>
          <a:bodyPr spcFirstLastPara="1" wrap="square" lIns="19050" tIns="19050" rIns="19050" bIns="19050" anchor="ctr" anchorCtr="0">
            <a:normAutofit/>
          </a:bodyPr>
          <a:lstStyle>
            <a:lvl1pPr lvl="0" algn="l">
              <a:lnSpc>
                <a:spcPct val="80000"/>
              </a:lnSpc>
              <a:spcBef>
                <a:spcPts val="0"/>
              </a:spcBef>
              <a:spcAft>
                <a:spcPts val="0"/>
              </a:spcAft>
              <a:buClr>
                <a:srgbClr val="211F20"/>
              </a:buClr>
              <a:buSzPts val="4400"/>
              <a:buFont typeface="Helvetica Neue"/>
              <a:buNone/>
              <a:defRPr sz="3300">
                <a:solidFill>
                  <a:schemeClr val="tx2">
                    <a:lumMod val="10000"/>
                  </a:schemeClr>
                </a:solidFill>
                <a:latin typeface="Gotham HTF" pitchFamily="50" charset="0"/>
              </a:defRPr>
            </a:lvl1pPr>
            <a:lvl2pPr lvl="1" algn="ctr">
              <a:lnSpc>
                <a:spcPct val="80000"/>
              </a:lnSpc>
              <a:spcBef>
                <a:spcPts val="0"/>
              </a:spcBef>
              <a:spcAft>
                <a:spcPts val="0"/>
              </a:spcAft>
              <a:buClr>
                <a:srgbClr val="000000"/>
              </a:buClr>
              <a:buSzPts val="700"/>
              <a:buNone/>
              <a:defRPr/>
            </a:lvl2pPr>
            <a:lvl3pPr lvl="2" algn="ctr">
              <a:lnSpc>
                <a:spcPct val="80000"/>
              </a:lnSpc>
              <a:spcBef>
                <a:spcPts val="0"/>
              </a:spcBef>
              <a:spcAft>
                <a:spcPts val="0"/>
              </a:spcAft>
              <a:buClr>
                <a:srgbClr val="000000"/>
              </a:buClr>
              <a:buSzPts val="700"/>
              <a:buNone/>
              <a:defRPr/>
            </a:lvl3pPr>
            <a:lvl4pPr lvl="3" algn="ctr">
              <a:lnSpc>
                <a:spcPct val="80000"/>
              </a:lnSpc>
              <a:spcBef>
                <a:spcPts val="0"/>
              </a:spcBef>
              <a:spcAft>
                <a:spcPts val="0"/>
              </a:spcAft>
              <a:buClr>
                <a:srgbClr val="000000"/>
              </a:buClr>
              <a:buSzPts val="700"/>
              <a:buNone/>
              <a:defRPr/>
            </a:lvl4pPr>
            <a:lvl5pPr lvl="4" algn="ctr">
              <a:lnSpc>
                <a:spcPct val="80000"/>
              </a:lnSpc>
              <a:spcBef>
                <a:spcPts val="0"/>
              </a:spcBef>
              <a:spcAft>
                <a:spcPts val="0"/>
              </a:spcAft>
              <a:buClr>
                <a:srgbClr val="000000"/>
              </a:buClr>
              <a:buSzPts val="700"/>
              <a:buNone/>
              <a:defRPr/>
            </a:lvl5pPr>
            <a:lvl6pPr lvl="5" algn="ctr">
              <a:lnSpc>
                <a:spcPct val="80000"/>
              </a:lnSpc>
              <a:spcBef>
                <a:spcPts val="0"/>
              </a:spcBef>
              <a:spcAft>
                <a:spcPts val="0"/>
              </a:spcAft>
              <a:buClr>
                <a:srgbClr val="000000"/>
              </a:buClr>
              <a:buSzPts val="700"/>
              <a:buNone/>
              <a:defRPr/>
            </a:lvl6pPr>
            <a:lvl7pPr lvl="6" algn="ctr">
              <a:lnSpc>
                <a:spcPct val="80000"/>
              </a:lnSpc>
              <a:spcBef>
                <a:spcPts val="0"/>
              </a:spcBef>
              <a:spcAft>
                <a:spcPts val="0"/>
              </a:spcAft>
              <a:buClr>
                <a:srgbClr val="000000"/>
              </a:buClr>
              <a:buSzPts val="700"/>
              <a:buNone/>
              <a:defRPr/>
            </a:lvl7pPr>
            <a:lvl8pPr lvl="7" algn="ctr">
              <a:lnSpc>
                <a:spcPct val="80000"/>
              </a:lnSpc>
              <a:spcBef>
                <a:spcPts val="0"/>
              </a:spcBef>
              <a:spcAft>
                <a:spcPts val="0"/>
              </a:spcAft>
              <a:buClr>
                <a:srgbClr val="000000"/>
              </a:buClr>
              <a:buSzPts val="700"/>
              <a:buNone/>
              <a:defRPr/>
            </a:lvl8pPr>
            <a:lvl9pPr lvl="8" algn="ctr">
              <a:lnSpc>
                <a:spcPct val="80000"/>
              </a:lnSpc>
              <a:spcBef>
                <a:spcPts val="0"/>
              </a:spcBef>
              <a:spcAft>
                <a:spcPts val="0"/>
              </a:spcAft>
              <a:buClr>
                <a:srgbClr val="000000"/>
              </a:buClr>
              <a:buSzPts val="700"/>
              <a:buNone/>
              <a:defRPr/>
            </a:lvl9pPr>
          </a:lstStyle>
          <a:p>
            <a:endParaRPr dirty="0"/>
          </a:p>
        </p:txBody>
      </p:sp>
    </p:spTree>
    <p:extLst>
      <p:ext uri="{BB962C8B-B14F-4D97-AF65-F5344CB8AC3E}">
        <p14:creationId xmlns:p14="http://schemas.microsoft.com/office/powerpoint/2010/main" val="669574968"/>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0F2A6D0-3858-4A1E-AF7D-E5D343F1FA92}"/>
              </a:ext>
            </a:extLst>
          </p:cNvPr>
          <p:cNvSpPr>
            <a:spLocks noGrp="1"/>
          </p:cNvSpPr>
          <p:nvPr>
            <p:ph type="pic" sz="quarter" idx="10" hasCustomPrompt="1"/>
          </p:nvPr>
        </p:nvSpPr>
        <p:spPr>
          <a:xfrm>
            <a:off x="4791571" y="825023"/>
            <a:ext cx="3299565" cy="3282435"/>
          </a:xfrm>
          <a:prstGeom prst="rect">
            <a:avLst/>
          </a:prstGeom>
          <a:solidFill>
            <a:schemeClr val="bg1">
              <a:lumMod val="95000"/>
            </a:schemeClr>
          </a:solidFill>
        </p:spPr>
        <p:txBody>
          <a:bodyPr/>
          <a:lstStyle>
            <a:lvl1pPr marL="0" indent="0">
              <a:buNone/>
              <a:defRPr sz="135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4" name="Picture Placeholder 2">
            <a:extLst>
              <a:ext uri="{FF2B5EF4-FFF2-40B4-BE49-F238E27FC236}">
                <a16:creationId xmlns:a16="http://schemas.microsoft.com/office/drawing/2014/main" id="{84881095-6AE6-4C0F-A868-93F5540ECD20}"/>
              </a:ext>
            </a:extLst>
          </p:cNvPr>
          <p:cNvSpPr>
            <a:spLocks noGrp="1"/>
          </p:cNvSpPr>
          <p:nvPr>
            <p:ph type="pic" sz="quarter" idx="11" hasCustomPrompt="1"/>
          </p:nvPr>
        </p:nvSpPr>
        <p:spPr>
          <a:xfrm>
            <a:off x="6954976" y="3212475"/>
            <a:ext cx="1477566" cy="1469895"/>
          </a:xfrm>
          <a:prstGeom prst="rect">
            <a:avLst/>
          </a:prstGeom>
          <a:solidFill>
            <a:schemeClr val="bg1">
              <a:lumMod val="95000"/>
            </a:schemeClr>
          </a:solidFill>
        </p:spPr>
        <p:txBody>
          <a:bodyPr/>
          <a:lstStyle>
            <a:lvl1pPr marL="0" indent="0">
              <a:buNone/>
              <a:defRPr sz="135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5" name="Google Shape;129;p30">
            <a:extLst>
              <a:ext uri="{FF2B5EF4-FFF2-40B4-BE49-F238E27FC236}">
                <a16:creationId xmlns:a16="http://schemas.microsoft.com/office/drawing/2014/main" id="{0B8A5788-C246-4610-8159-DFA5BA12D91B}"/>
              </a:ext>
            </a:extLst>
          </p:cNvPr>
          <p:cNvSpPr txBox="1">
            <a:spLocks noGrp="1"/>
          </p:cNvSpPr>
          <p:nvPr>
            <p:ph type="title"/>
          </p:nvPr>
        </p:nvSpPr>
        <p:spPr>
          <a:xfrm>
            <a:off x="444974" y="1292669"/>
            <a:ext cx="8251479" cy="726080"/>
          </a:xfrm>
          <a:prstGeom prst="rect">
            <a:avLst/>
          </a:prstGeom>
          <a:noFill/>
          <a:ln>
            <a:noFill/>
          </a:ln>
        </p:spPr>
        <p:txBody>
          <a:bodyPr spcFirstLastPara="1" wrap="square" lIns="19050" tIns="19050" rIns="19050" bIns="19050" anchor="t" anchorCtr="0">
            <a:normAutofit/>
          </a:bodyPr>
          <a:lstStyle>
            <a:lvl1pPr lvl="0" algn="l">
              <a:lnSpc>
                <a:spcPct val="80000"/>
              </a:lnSpc>
              <a:spcBef>
                <a:spcPts val="0"/>
              </a:spcBef>
              <a:spcAft>
                <a:spcPts val="0"/>
              </a:spcAft>
              <a:buClr>
                <a:srgbClr val="000000"/>
              </a:buClr>
              <a:buSzPts val="700"/>
              <a:buNone/>
              <a:defRPr sz="3300">
                <a:latin typeface="Gotham HTF" pitchFamily="50" charset="0"/>
              </a:defRPr>
            </a:lvl1pPr>
            <a:lvl2pPr lvl="1" algn="ctr">
              <a:lnSpc>
                <a:spcPct val="80000"/>
              </a:lnSpc>
              <a:spcBef>
                <a:spcPts val="0"/>
              </a:spcBef>
              <a:spcAft>
                <a:spcPts val="0"/>
              </a:spcAft>
              <a:buClr>
                <a:srgbClr val="000000"/>
              </a:buClr>
              <a:buSzPts val="700"/>
              <a:buNone/>
              <a:defRPr/>
            </a:lvl2pPr>
            <a:lvl3pPr lvl="2" algn="ctr">
              <a:lnSpc>
                <a:spcPct val="80000"/>
              </a:lnSpc>
              <a:spcBef>
                <a:spcPts val="0"/>
              </a:spcBef>
              <a:spcAft>
                <a:spcPts val="0"/>
              </a:spcAft>
              <a:buClr>
                <a:srgbClr val="000000"/>
              </a:buClr>
              <a:buSzPts val="700"/>
              <a:buNone/>
              <a:defRPr/>
            </a:lvl3pPr>
            <a:lvl4pPr lvl="3" algn="ctr">
              <a:lnSpc>
                <a:spcPct val="80000"/>
              </a:lnSpc>
              <a:spcBef>
                <a:spcPts val="0"/>
              </a:spcBef>
              <a:spcAft>
                <a:spcPts val="0"/>
              </a:spcAft>
              <a:buClr>
                <a:srgbClr val="000000"/>
              </a:buClr>
              <a:buSzPts val="700"/>
              <a:buNone/>
              <a:defRPr/>
            </a:lvl4pPr>
            <a:lvl5pPr lvl="4" algn="ctr">
              <a:lnSpc>
                <a:spcPct val="80000"/>
              </a:lnSpc>
              <a:spcBef>
                <a:spcPts val="0"/>
              </a:spcBef>
              <a:spcAft>
                <a:spcPts val="0"/>
              </a:spcAft>
              <a:buClr>
                <a:srgbClr val="000000"/>
              </a:buClr>
              <a:buSzPts val="700"/>
              <a:buNone/>
              <a:defRPr/>
            </a:lvl5pPr>
            <a:lvl6pPr lvl="5" algn="ctr">
              <a:lnSpc>
                <a:spcPct val="80000"/>
              </a:lnSpc>
              <a:spcBef>
                <a:spcPts val="0"/>
              </a:spcBef>
              <a:spcAft>
                <a:spcPts val="0"/>
              </a:spcAft>
              <a:buClr>
                <a:srgbClr val="000000"/>
              </a:buClr>
              <a:buSzPts val="700"/>
              <a:buNone/>
              <a:defRPr/>
            </a:lvl6pPr>
            <a:lvl7pPr lvl="6" algn="ctr">
              <a:lnSpc>
                <a:spcPct val="80000"/>
              </a:lnSpc>
              <a:spcBef>
                <a:spcPts val="0"/>
              </a:spcBef>
              <a:spcAft>
                <a:spcPts val="0"/>
              </a:spcAft>
              <a:buClr>
                <a:srgbClr val="000000"/>
              </a:buClr>
              <a:buSzPts val="700"/>
              <a:buNone/>
              <a:defRPr/>
            </a:lvl7pPr>
            <a:lvl8pPr lvl="7" algn="ctr">
              <a:lnSpc>
                <a:spcPct val="80000"/>
              </a:lnSpc>
              <a:spcBef>
                <a:spcPts val="0"/>
              </a:spcBef>
              <a:spcAft>
                <a:spcPts val="0"/>
              </a:spcAft>
              <a:buClr>
                <a:srgbClr val="000000"/>
              </a:buClr>
              <a:buSzPts val="700"/>
              <a:buNone/>
              <a:defRPr/>
            </a:lvl8pPr>
            <a:lvl9pPr lvl="8" algn="ctr">
              <a:lnSpc>
                <a:spcPct val="80000"/>
              </a:lnSpc>
              <a:spcBef>
                <a:spcPts val="0"/>
              </a:spcBef>
              <a:spcAft>
                <a:spcPts val="0"/>
              </a:spcAft>
              <a:buClr>
                <a:srgbClr val="000000"/>
              </a:buClr>
              <a:buSzPts val="700"/>
              <a:buNone/>
              <a:defRPr/>
            </a:lvl9pPr>
          </a:lstStyle>
          <a:p>
            <a:endParaRPr dirty="0"/>
          </a:p>
        </p:txBody>
      </p:sp>
      <p:sp>
        <p:nvSpPr>
          <p:cNvPr id="7" name="Google Shape;130;p30">
            <a:extLst>
              <a:ext uri="{FF2B5EF4-FFF2-40B4-BE49-F238E27FC236}">
                <a16:creationId xmlns:a16="http://schemas.microsoft.com/office/drawing/2014/main" id="{FFC497B5-3C97-49DD-BC96-823F87E4A894}"/>
              </a:ext>
            </a:extLst>
          </p:cNvPr>
          <p:cNvSpPr txBox="1">
            <a:spLocks noGrp="1"/>
          </p:cNvSpPr>
          <p:nvPr>
            <p:ph type="body" idx="1"/>
          </p:nvPr>
        </p:nvSpPr>
        <p:spPr>
          <a:xfrm>
            <a:off x="438150" y="1822585"/>
            <a:ext cx="4133850" cy="2882563"/>
          </a:xfrm>
          <a:prstGeom prst="rect">
            <a:avLst/>
          </a:prstGeom>
          <a:noFill/>
          <a:ln>
            <a:noFill/>
          </a:ln>
        </p:spPr>
        <p:txBody>
          <a:bodyPr spcFirstLastPara="1" wrap="square" lIns="17150" tIns="17150" rIns="17150" bIns="17150" anchor="t" anchorCtr="0">
            <a:normAutofit/>
          </a:bodyPr>
          <a:lstStyle>
            <a:lvl1pPr marL="457200" lvl="0" indent="-228600" algn="l">
              <a:lnSpc>
                <a:spcPct val="100000"/>
              </a:lnSpc>
              <a:spcBef>
                <a:spcPts val="0"/>
              </a:spcBef>
              <a:spcAft>
                <a:spcPts val="0"/>
              </a:spcAft>
              <a:buClr>
                <a:srgbClr val="000000"/>
              </a:buClr>
              <a:buSzPts val="1400"/>
              <a:buFont typeface="Helvetica Neue"/>
              <a:buNone/>
              <a:defRPr sz="1400" b="0">
                <a:solidFill>
                  <a:schemeClr val="bg2"/>
                </a:solidFill>
                <a:latin typeface="Gotham HTF Medium" pitchFamily="50" charset="0"/>
              </a:defRPr>
            </a:lvl1pPr>
            <a:lvl2pPr marL="914400" lvl="1" indent="-279400" algn="l">
              <a:lnSpc>
                <a:spcPct val="90000"/>
              </a:lnSpc>
              <a:spcBef>
                <a:spcPts val="1700"/>
              </a:spcBef>
              <a:spcAft>
                <a:spcPts val="0"/>
              </a:spcAft>
              <a:buClr>
                <a:srgbClr val="000000"/>
              </a:buClr>
              <a:buSzPts val="800"/>
              <a:buChar char="•"/>
              <a:defRPr/>
            </a:lvl2pPr>
            <a:lvl3pPr marL="1371600" lvl="2" indent="-279400" algn="l">
              <a:lnSpc>
                <a:spcPct val="90000"/>
              </a:lnSpc>
              <a:spcBef>
                <a:spcPts val="1700"/>
              </a:spcBef>
              <a:spcAft>
                <a:spcPts val="0"/>
              </a:spcAft>
              <a:buClr>
                <a:srgbClr val="000000"/>
              </a:buClr>
              <a:buSzPts val="800"/>
              <a:buChar char="•"/>
              <a:defRPr/>
            </a:lvl3pPr>
            <a:lvl4pPr marL="1828800" lvl="3" indent="-279400" algn="l">
              <a:lnSpc>
                <a:spcPct val="90000"/>
              </a:lnSpc>
              <a:spcBef>
                <a:spcPts val="1700"/>
              </a:spcBef>
              <a:spcAft>
                <a:spcPts val="0"/>
              </a:spcAft>
              <a:buClr>
                <a:srgbClr val="000000"/>
              </a:buClr>
              <a:buSzPts val="800"/>
              <a:buChar char="•"/>
              <a:defRPr/>
            </a:lvl4pPr>
            <a:lvl5pPr marL="2286000" lvl="4" indent="-279400" algn="l">
              <a:lnSpc>
                <a:spcPct val="90000"/>
              </a:lnSpc>
              <a:spcBef>
                <a:spcPts val="1700"/>
              </a:spcBef>
              <a:spcAft>
                <a:spcPts val="0"/>
              </a:spcAft>
              <a:buClr>
                <a:srgbClr val="000000"/>
              </a:buClr>
              <a:buSzPts val="800"/>
              <a:buChar char="•"/>
              <a:defRPr/>
            </a:lvl5pPr>
            <a:lvl6pPr marL="2743200" lvl="5" indent="-279400" algn="l">
              <a:lnSpc>
                <a:spcPct val="90000"/>
              </a:lnSpc>
              <a:spcBef>
                <a:spcPts val="1700"/>
              </a:spcBef>
              <a:spcAft>
                <a:spcPts val="0"/>
              </a:spcAft>
              <a:buClr>
                <a:srgbClr val="000000"/>
              </a:buClr>
              <a:buSzPts val="800"/>
              <a:buChar char="•"/>
              <a:defRPr/>
            </a:lvl6pPr>
            <a:lvl7pPr marL="3200400" lvl="6" indent="-279400" algn="l">
              <a:lnSpc>
                <a:spcPct val="90000"/>
              </a:lnSpc>
              <a:spcBef>
                <a:spcPts val="1700"/>
              </a:spcBef>
              <a:spcAft>
                <a:spcPts val="0"/>
              </a:spcAft>
              <a:buClr>
                <a:srgbClr val="000000"/>
              </a:buClr>
              <a:buSzPts val="800"/>
              <a:buChar char="•"/>
              <a:defRPr/>
            </a:lvl7pPr>
            <a:lvl8pPr marL="3657600" lvl="7" indent="-279400" algn="l">
              <a:lnSpc>
                <a:spcPct val="90000"/>
              </a:lnSpc>
              <a:spcBef>
                <a:spcPts val="1700"/>
              </a:spcBef>
              <a:spcAft>
                <a:spcPts val="0"/>
              </a:spcAft>
              <a:buClr>
                <a:srgbClr val="000000"/>
              </a:buClr>
              <a:buSzPts val="800"/>
              <a:buChar char="•"/>
              <a:defRPr/>
            </a:lvl8pPr>
            <a:lvl9pPr marL="4114800" lvl="8" indent="-279400" algn="l">
              <a:lnSpc>
                <a:spcPct val="90000"/>
              </a:lnSpc>
              <a:spcBef>
                <a:spcPts val="1700"/>
              </a:spcBef>
              <a:spcAft>
                <a:spcPts val="0"/>
              </a:spcAft>
              <a:buClr>
                <a:srgbClr val="000000"/>
              </a:buClr>
              <a:buSzPts val="800"/>
              <a:buChar char="•"/>
              <a:defRPr/>
            </a:lvl9pPr>
          </a:lstStyle>
          <a:p>
            <a:endParaRPr dirty="0"/>
          </a:p>
        </p:txBody>
      </p:sp>
    </p:spTree>
    <p:extLst>
      <p:ext uri="{BB962C8B-B14F-4D97-AF65-F5344CB8AC3E}">
        <p14:creationId xmlns:p14="http://schemas.microsoft.com/office/powerpoint/2010/main" val="302852198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0F2A6D0-3858-4A1E-AF7D-E5D343F1FA92}"/>
              </a:ext>
            </a:extLst>
          </p:cNvPr>
          <p:cNvSpPr>
            <a:spLocks noGrp="1"/>
          </p:cNvSpPr>
          <p:nvPr>
            <p:ph type="pic" sz="quarter" idx="10" hasCustomPrompt="1"/>
          </p:nvPr>
        </p:nvSpPr>
        <p:spPr>
          <a:xfrm>
            <a:off x="4791571" y="825023"/>
            <a:ext cx="3299565" cy="3282435"/>
          </a:xfrm>
          <a:prstGeom prst="rect">
            <a:avLst/>
          </a:prstGeom>
          <a:solidFill>
            <a:schemeClr val="bg1">
              <a:lumMod val="95000"/>
            </a:schemeClr>
          </a:solidFill>
        </p:spPr>
        <p:txBody>
          <a:bodyPr/>
          <a:lstStyle>
            <a:lvl1pPr marL="0" indent="0">
              <a:buNone/>
              <a:defRPr sz="135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4" name="Picture Placeholder 2">
            <a:extLst>
              <a:ext uri="{FF2B5EF4-FFF2-40B4-BE49-F238E27FC236}">
                <a16:creationId xmlns:a16="http://schemas.microsoft.com/office/drawing/2014/main" id="{84881095-6AE6-4C0F-A868-93F5540ECD20}"/>
              </a:ext>
            </a:extLst>
          </p:cNvPr>
          <p:cNvSpPr>
            <a:spLocks noGrp="1"/>
          </p:cNvSpPr>
          <p:nvPr>
            <p:ph type="pic" sz="quarter" idx="11" hasCustomPrompt="1"/>
          </p:nvPr>
        </p:nvSpPr>
        <p:spPr>
          <a:xfrm>
            <a:off x="6954976" y="3212475"/>
            <a:ext cx="1477566" cy="1469895"/>
          </a:xfrm>
          <a:prstGeom prst="rect">
            <a:avLst/>
          </a:prstGeom>
          <a:solidFill>
            <a:schemeClr val="bg1">
              <a:lumMod val="95000"/>
            </a:schemeClr>
          </a:solidFill>
        </p:spPr>
        <p:txBody>
          <a:bodyPr/>
          <a:lstStyle>
            <a:lvl1pPr marL="0" indent="0">
              <a:buNone/>
              <a:defRPr sz="135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6" name="Google Shape;130;p30">
            <a:extLst>
              <a:ext uri="{FF2B5EF4-FFF2-40B4-BE49-F238E27FC236}">
                <a16:creationId xmlns:a16="http://schemas.microsoft.com/office/drawing/2014/main" id="{88E9B3C2-8986-45CA-8BB6-1306706ED631}"/>
              </a:ext>
            </a:extLst>
          </p:cNvPr>
          <p:cNvSpPr txBox="1">
            <a:spLocks noGrp="1"/>
          </p:cNvSpPr>
          <p:nvPr>
            <p:ph type="body" idx="1"/>
          </p:nvPr>
        </p:nvSpPr>
        <p:spPr>
          <a:xfrm>
            <a:off x="438150" y="1822585"/>
            <a:ext cx="4133850" cy="2882563"/>
          </a:xfrm>
          <a:prstGeom prst="rect">
            <a:avLst/>
          </a:prstGeom>
          <a:noFill/>
          <a:ln>
            <a:noFill/>
          </a:ln>
        </p:spPr>
        <p:txBody>
          <a:bodyPr spcFirstLastPara="1" wrap="square" lIns="17150" tIns="17150" rIns="17150" bIns="17150" anchor="t" anchorCtr="0">
            <a:normAutofit/>
          </a:bodyPr>
          <a:lstStyle>
            <a:lvl1pPr marL="457200" lvl="0" indent="-228600" algn="l">
              <a:lnSpc>
                <a:spcPct val="100000"/>
              </a:lnSpc>
              <a:spcBef>
                <a:spcPts val="0"/>
              </a:spcBef>
              <a:spcAft>
                <a:spcPts val="0"/>
              </a:spcAft>
              <a:buClr>
                <a:srgbClr val="000000"/>
              </a:buClr>
              <a:buSzPts val="1400"/>
              <a:buFont typeface="Helvetica Neue"/>
              <a:buNone/>
              <a:defRPr sz="1400" b="0">
                <a:solidFill>
                  <a:schemeClr val="bg2"/>
                </a:solidFill>
                <a:latin typeface="Gotham HTF Medium" pitchFamily="50" charset="0"/>
              </a:defRPr>
            </a:lvl1pPr>
            <a:lvl2pPr marL="914400" lvl="1" indent="-279400" algn="l">
              <a:lnSpc>
                <a:spcPct val="90000"/>
              </a:lnSpc>
              <a:spcBef>
                <a:spcPts val="1700"/>
              </a:spcBef>
              <a:spcAft>
                <a:spcPts val="0"/>
              </a:spcAft>
              <a:buClr>
                <a:srgbClr val="000000"/>
              </a:buClr>
              <a:buSzPts val="800"/>
              <a:buChar char="•"/>
              <a:defRPr/>
            </a:lvl2pPr>
            <a:lvl3pPr marL="1371600" lvl="2" indent="-279400" algn="l">
              <a:lnSpc>
                <a:spcPct val="90000"/>
              </a:lnSpc>
              <a:spcBef>
                <a:spcPts val="1700"/>
              </a:spcBef>
              <a:spcAft>
                <a:spcPts val="0"/>
              </a:spcAft>
              <a:buClr>
                <a:srgbClr val="000000"/>
              </a:buClr>
              <a:buSzPts val="800"/>
              <a:buChar char="•"/>
              <a:defRPr/>
            </a:lvl3pPr>
            <a:lvl4pPr marL="1828800" lvl="3" indent="-279400" algn="l">
              <a:lnSpc>
                <a:spcPct val="90000"/>
              </a:lnSpc>
              <a:spcBef>
                <a:spcPts val="1700"/>
              </a:spcBef>
              <a:spcAft>
                <a:spcPts val="0"/>
              </a:spcAft>
              <a:buClr>
                <a:srgbClr val="000000"/>
              </a:buClr>
              <a:buSzPts val="800"/>
              <a:buChar char="•"/>
              <a:defRPr/>
            </a:lvl4pPr>
            <a:lvl5pPr marL="2286000" lvl="4" indent="-279400" algn="l">
              <a:lnSpc>
                <a:spcPct val="90000"/>
              </a:lnSpc>
              <a:spcBef>
                <a:spcPts val="1700"/>
              </a:spcBef>
              <a:spcAft>
                <a:spcPts val="0"/>
              </a:spcAft>
              <a:buClr>
                <a:srgbClr val="000000"/>
              </a:buClr>
              <a:buSzPts val="800"/>
              <a:buChar char="•"/>
              <a:defRPr/>
            </a:lvl5pPr>
            <a:lvl6pPr marL="2743200" lvl="5" indent="-279400" algn="l">
              <a:lnSpc>
                <a:spcPct val="90000"/>
              </a:lnSpc>
              <a:spcBef>
                <a:spcPts val="1700"/>
              </a:spcBef>
              <a:spcAft>
                <a:spcPts val="0"/>
              </a:spcAft>
              <a:buClr>
                <a:srgbClr val="000000"/>
              </a:buClr>
              <a:buSzPts val="800"/>
              <a:buChar char="•"/>
              <a:defRPr/>
            </a:lvl6pPr>
            <a:lvl7pPr marL="3200400" lvl="6" indent="-279400" algn="l">
              <a:lnSpc>
                <a:spcPct val="90000"/>
              </a:lnSpc>
              <a:spcBef>
                <a:spcPts val="1700"/>
              </a:spcBef>
              <a:spcAft>
                <a:spcPts val="0"/>
              </a:spcAft>
              <a:buClr>
                <a:srgbClr val="000000"/>
              </a:buClr>
              <a:buSzPts val="800"/>
              <a:buChar char="•"/>
              <a:defRPr/>
            </a:lvl7pPr>
            <a:lvl8pPr marL="3657600" lvl="7" indent="-279400" algn="l">
              <a:lnSpc>
                <a:spcPct val="90000"/>
              </a:lnSpc>
              <a:spcBef>
                <a:spcPts val="1700"/>
              </a:spcBef>
              <a:spcAft>
                <a:spcPts val="0"/>
              </a:spcAft>
              <a:buClr>
                <a:srgbClr val="000000"/>
              </a:buClr>
              <a:buSzPts val="800"/>
              <a:buChar char="•"/>
              <a:defRPr/>
            </a:lvl8pPr>
            <a:lvl9pPr marL="4114800" lvl="8" indent="-279400" algn="l">
              <a:lnSpc>
                <a:spcPct val="90000"/>
              </a:lnSpc>
              <a:spcBef>
                <a:spcPts val="1700"/>
              </a:spcBef>
              <a:spcAft>
                <a:spcPts val="0"/>
              </a:spcAft>
              <a:buClr>
                <a:srgbClr val="000000"/>
              </a:buClr>
              <a:buSzPts val="800"/>
              <a:buChar char="•"/>
              <a:defRPr/>
            </a:lvl9pPr>
          </a:lstStyle>
          <a:p>
            <a:endParaRPr dirty="0"/>
          </a:p>
        </p:txBody>
      </p:sp>
      <p:sp>
        <p:nvSpPr>
          <p:cNvPr id="8" name="Google Shape;129;p30">
            <a:extLst>
              <a:ext uri="{FF2B5EF4-FFF2-40B4-BE49-F238E27FC236}">
                <a16:creationId xmlns:a16="http://schemas.microsoft.com/office/drawing/2014/main" id="{3C8423CE-C6E8-42F5-A97F-7F09B365EF24}"/>
              </a:ext>
            </a:extLst>
          </p:cNvPr>
          <p:cNvSpPr txBox="1">
            <a:spLocks noGrp="1"/>
          </p:cNvSpPr>
          <p:nvPr>
            <p:ph type="title"/>
          </p:nvPr>
        </p:nvSpPr>
        <p:spPr>
          <a:xfrm>
            <a:off x="444974" y="1292669"/>
            <a:ext cx="8251479" cy="726080"/>
          </a:xfrm>
          <a:prstGeom prst="rect">
            <a:avLst/>
          </a:prstGeom>
          <a:noFill/>
          <a:ln>
            <a:noFill/>
          </a:ln>
        </p:spPr>
        <p:txBody>
          <a:bodyPr spcFirstLastPara="1" wrap="square" lIns="19050" tIns="19050" rIns="19050" bIns="19050" anchor="t" anchorCtr="0">
            <a:normAutofit/>
          </a:bodyPr>
          <a:lstStyle>
            <a:lvl1pPr lvl="0" algn="l">
              <a:lnSpc>
                <a:spcPct val="80000"/>
              </a:lnSpc>
              <a:spcBef>
                <a:spcPts val="0"/>
              </a:spcBef>
              <a:spcAft>
                <a:spcPts val="0"/>
              </a:spcAft>
              <a:buClr>
                <a:srgbClr val="000000"/>
              </a:buClr>
              <a:buSzPts val="700"/>
              <a:buNone/>
              <a:defRPr sz="3300">
                <a:latin typeface="Gotham HTF" pitchFamily="50" charset="0"/>
              </a:defRPr>
            </a:lvl1pPr>
            <a:lvl2pPr lvl="1" algn="ctr">
              <a:lnSpc>
                <a:spcPct val="80000"/>
              </a:lnSpc>
              <a:spcBef>
                <a:spcPts val="0"/>
              </a:spcBef>
              <a:spcAft>
                <a:spcPts val="0"/>
              </a:spcAft>
              <a:buClr>
                <a:srgbClr val="000000"/>
              </a:buClr>
              <a:buSzPts val="700"/>
              <a:buNone/>
              <a:defRPr/>
            </a:lvl2pPr>
            <a:lvl3pPr lvl="2" algn="ctr">
              <a:lnSpc>
                <a:spcPct val="80000"/>
              </a:lnSpc>
              <a:spcBef>
                <a:spcPts val="0"/>
              </a:spcBef>
              <a:spcAft>
                <a:spcPts val="0"/>
              </a:spcAft>
              <a:buClr>
                <a:srgbClr val="000000"/>
              </a:buClr>
              <a:buSzPts val="700"/>
              <a:buNone/>
              <a:defRPr/>
            </a:lvl3pPr>
            <a:lvl4pPr lvl="3" algn="ctr">
              <a:lnSpc>
                <a:spcPct val="80000"/>
              </a:lnSpc>
              <a:spcBef>
                <a:spcPts val="0"/>
              </a:spcBef>
              <a:spcAft>
                <a:spcPts val="0"/>
              </a:spcAft>
              <a:buClr>
                <a:srgbClr val="000000"/>
              </a:buClr>
              <a:buSzPts val="700"/>
              <a:buNone/>
              <a:defRPr/>
            </a:lvl4pPr>
            <a:lvl5pPr lvl="4" algn="ctr">
              <a:lnSpc>
                <a:spcPct val="80000"/>
              </a:lnSpc>
              <a:spcBef>
                <a:spcPts val="0"/>
              </a:spcBef>
              <a:spcAft>
                <a:spcPts val="0"/>
              </a:spcAft>
              <a:buClr>
                <a:srgbClr val="000000"/>
              </a:buClr>
              <a:buSzPts val="700"/>
              <a:buNone/>
              <a:defRPr/>
            </a:lvl5pPr>
            <a:lvl6pPr lvl="5" algn="ctr">
              <a:lnSpc>
                <a:spcPct val="80000"/>
              </a:lnSpc>
              <a:spcBef>
                <a:spcPts val="0"/>
              </a:spcBef>
              <a:spcAft>
                <a:spcPts val="0"/>
              </a:spcAft>
              <a:buClr>
                <a:srgbClr val="000000"/>
              </a:buClr>
              <a:buSzPts val="700"/>
              <a:buNone/>
              <a:defRPr/>
            </a:lvl6pPr>
            <a:lvl7pPr lvl="6" algn="ctr">
              <a:lnSpc>
                <a:spcPct val="80000"/>
              </a:lnSpc>
              <a:spcBef>
                <a:spcPts val="0"/>
              </a:spcBef>
              <a:spcAft>
                <a:spcPts val="0"/>
              </a:spcAft>
              <a:buClr>
                <a:srgbClr val="000000"/>
              </a:buClr>
              <a:buSzPts val="700"/>
              <a:buNone/>
              <a:defRPr/>
            </a:lvl7pPr>
            <a:lvl8pPr lvl="7" algn="ctr">
              <a:lnSpc>
                <a:spcPct val="80000"/>
              </a:lnSpc>
              <a:spcBef>
                <a:spcPts val="0"/>
              </a:spcBef>
              <a:spcAft>
                <a:spcPts val="0"/>
              </a:spcAft>
              <a:buClr>
                <a:srgbClr val="000000"/>
              </a:buClr>
              <a:buSzPts val="700"/>
              <a:buNone/>
              <a:defRPr/>
            </a:lvl8pPr>
            <a:lvl9pPr lvl="8" algn="ctr">
              <a:lnSpc>
                <a:spcPct val="80000"/>
              </a:lnSpc>
              <a:spcBef>
                <a:spcPts val="0"/>
              </a:spcBef>
              <a:spcAft>
                <a:spcPts val="0"/>
              </a:spcAft>
              <a:buClr>
                <a:srgbClr val="000000"/>
              </a:buClr>
              <a:buSzPts val="700"/>
              <a:buNone/>
              <a:defRPr/>
            </a:lvl9pPr>
          </a:lstStyle>
          <a:p>
            <a:endParaRPr dirty="0"/>
          </a:p>
        </p:txBody>
      </p:sp>
    </p:spTree>
    <p:extLst>
      <p:ext uri="{BB962C8B-B14F-4D97-AF65-F5344CB8AC3E}">
        <p14:creationId xmlns:p14="http://schemas.microsoft.com/office/powerpoint/2010/main" val="400918931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59;p36">
            <a:extLst>
              <a:ext uri="{FF2B5EF4-FFF2-40B4-BE49-F238E27FC236}">
                <a16:creationId xmlns:a16="http://schemas.microsoft.com/office/drawing/2014/main" id="{58246C1D-B37B-4B52-BE59-641F3C5AB935}"/>
              </a:ext>
            </a:extLst>
          </p:cNvPr>
          <p:cNvSpPr txBox="1">
            <a:spLocks noGrp="1"/>
          </p:cNvSpPr>
          <p:nvPr>
            <p:ph type="title"/>
          </p:nvPr>
        </p:nvSpPr>
        <p:spPr>
          <a:xfrm>
            <a:off x="452437" y="1700213"/>
            <a:ext cx="8239127" cy="1743075"/>
          </a:xfrm>
          <a:prstGeom prst="rect">
            <a:avLst/>
          </a:prstGeom>
          <a:noFill/>
          <a:ln>
            <a:noFill/>
          </a:ln>
        </p:spPr>
        <p:txBody>
          <a:bodyPr spcFirstLastPara="1" wrap="square" lIns="19050" tIns="19050" rIns="19050" bIns="19050" anchor="ctr" anchorCtr="0">
            <a:normAutofit/>
          </a:bodyPr>
          <a:lstStyle>
            <a:lvl1pPr lvl="0" algn="ctr">
              <a:lnSpc>
                <a:spcPct val="80000"/>
              </a:lnSpc>
              <a:spcBef>
                <a:spcPts val="0"/>
              </a:spcBef>
              <a:spcAft>
                <a:spcPts val="0"/>
              </a:spcAft>
              <a:buClr>
                <a:srgbClr val="000000"/>
              </a:buClr>
              <a:buSzPts val="4400"/>
              <a:buFont typeface="Helvetica Neue"/>
              <a:buNone/>
              <a:defRPr sz="3600" b="1">
                <a:latin typeface="Gotham HTF" pitchFamily="50" charset="0"/>
                <a:ea typeface="Gotham HTF" pitchFamily="50" charset="0"/>
                <a:cs typeface="Gotham HTF" pitchFamily="50" charset="0"/>
                <a:sym typeface="Helvetica Neue"/>
              </a:defRPr>
            </a:lvl1pPr>
            <a:lvl2pPr lvl="1" algn="ctr">
              <a:lnSpc>
                <a:spcPct val="80000"/>
              </a:lnSpc>
              <a:spcBef>
                <a:spcPts val="0"/>
              </a:spcBef>
              <a:spcAft>
                <a:spcPts val="0"/>
              </a:spcAft>
              <a:buClr>
                <a:srgbClr val="000000"/>
              </a:buClr>
              <a:buSzPts val="700"/>
              <a:buNone/>
              <a:defRPr/>
            </a:lvl2pPr>
            <a:lvl3pPr lvl="2" algn="ctr">
              <a:lnSpc>
                <a:spcPct val="80000"/>
              </a:lnSpc>
              <a:spcBef>
                <a:spcPts val="0"/>
              </a:spcBef>
              <a:spcAft>
                <a:spcPts val="0"/>
              </a:spcAft>
              <a:buClr>
                <a:srgbClr val="000000"/>
              </a:buClr>
              <a:buSzPts val="700"/>
              <a:buNone/>
              <a:defRPr/>
            </a:lvl3pPr>
            <a:lvl4pPr lvl="3" algn="ctr">
              <a:lnSpc>
                <a:spcPct val="80000"/>
              </a:lnSpc>
              <a:spcBef>
                <a:spcPts val="0"/>
              </a:spcBef>
              <a:spcAft>
                <a:spcPts val="0"/>
              </a:spcAft>
              <a:buClr>
                <a:srgbClr val="000000"/>
              </a:buClr>
              <a:buSzPts val="700"/>
              <a:buNone/>
              <a:defRPr/>
            </a:lvl4pPr>
            <a:lvl5pPr lvl="4" algn="ctr">
              <a:lnSpc>
                <a:spcPct val="80000"/>
              </a:lnSpc>
              <a:spcBef>
                <a:spcPts val="0"/>
              </a:spcBef>
              <a:spcAft>
                <a:spcPts val="0"/>
              </a:spcAft>
              <a:buClr>
                <a:srgbClr val="000000"/>
              </a:buClr>
              <a:buSzPts val="700"/>
              <a:buNone/>
              <a:defRPr/>
            </a:lvl5pPr>
            <a:lvl6pPr lvl="5" algn="ctr">
              <a:lnSpc>
                <a:spcPct val="80000"/>
              </a:lnSpc>
              <a:spcBef>
                <a:spcPts val="0"/>
              </a:spcBef>
              <a:spcAft>
                <a:spcPts val="0"/>
              </a:spcAft>
              <a:buClr>
                <a:srgbClr val="000000"/>
              </a:buClr>
              <a:buSzPts val="700"/>
              <a:buNone/>
              <a:defRPr/>
            </a:lvl6pPr>
            <a:lvl7pPr lvl="6" algn="ctr">
              <a:lnSpc>
                <a:spcPct val="80000"/>
              </a:lnSpc>
              <a:spcBef>
                <a:spcPts val="0"/>
              </a:spcBef>
              <a:spcAft>
                <a:spcPts val="0"/>
              </a:spcAft>
              <a:buClr>
                <a:srgbClr val="000000"/>
              </a:buClr>
              <a:buSzPts val="700"/>
              <a:buNone/>
              <a:defRPr/>
            </a:lvl7pPr>
            <a:lvl8pPr lvl="7" algn="ctr">
              <a:lnSpc>
                <a:spcPct val="80000"/>
              </a:lnSpc>
              <a:spcBef>
                <a:spcPts val="0"/>
              </a:spcBef>
              <a:spcAft>
                <a:spcPts val="0"/>
              </a:spcAft>
              <a:buClr>
                <a:srgbClr val="000000"/>
              </a:buClr>
              <a:buSzPts val="700"/>
              <a:buNone/>
              <a:defRPr/>
            </a:lvl8pPr>
            <a:lvl9pPr lvl="8" algn="ctr">
              <a:lnSpc>
                <a:spcPct val="80000"/>
              </a:lnSpc>
              <a:spcBef>
                <a:spcPts val="0"/>
              </a:spcBef>
              <a:spcAft>
                <a:spcPts val="0"/>
              </a:spcAft>
              <a:buClr>
                <a:srgbClr val="000000"/>
              </a:buClr>
              <a:buSzPts val="700"/>
              <a:buNone/>
              <a:defRPr/>
            </a:lvl9pPr>
          </a:lstStyle>
          <a:p>
            <a:endParaRPr lang="en-US" dirty="0"/>
          </a:p>
        </p:txBody>
      </p:sp>
    </p:spTree>
    <p:extLst>
      <p:ext uri="{BB962C8B-B14F-4D97-AF65-F5344CB8AC3E}">
        <p14:creationId xmlns:p14="http://schemas.microsoft.com/office/powerpoint/2010/main" val="140086781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matchingName="Big Fact" preserve="1">
  <p:cSld name="Big Fact">
    <p:bg>
      <p:bgPr>
        <a:blipFill dpi="0" rotWithShape="1">
          <a:blip r:embed="rId2">
            <a:lum/>
          </a:blip>
          <a:srcRect/>
          <a:stretch>
            <a:fillRect/>
          </a:stretch>
        </a:blipFill>
        <a:effectLst/>
      </p:bgPr>
    </p:bg>
    <p:spTree>
      <p:nvGrpSpPr>
        <p:cNvPr id="1" name="Shape 173"/>
        <p:cNvGrpSpPr/>
        <p:nvPr/>
      </p:nvGrpSpPr>
      <p:grpSpPr>
        <a:xfrm>
          <a:off x="0" y="0"/>
          <a:ext cx="0" cy="0"/>
          <a:chOff x="0" y="0"/>
          <a:chExt cx="0" cy="0"/>
        </a:xfrm>
      </p:grpSpPr>
      <p:sp>
        <p:nvSpPr>
          <p:cNvPr id="174" name="Google Shape;174;p40"/>
          <p:cNvSpPr txBox="1">
            <a:spLocks noGrp="1"/>
          </p:cNvSpPr>
          <p:nvPr>
            <p:ph type="body" idx="1"/>
          </p:nvPr>
        </p:nvSpPr>
        <p:spPr>
          <a:xfrm>
            <a:off x="1205446" y="840202"/>
            <a:ext cx="6733108" cy="2523972"/>
          </a:xfrm>
          <a:prstGeom prst="rect">
            <a:avLst/>
          </a:prstGeom>
          <a:noFill/>
          <a:ln>
            <a:noFill/>
          </a:ln>
        </p:spPr>
        <p:txBody>
          <a:bodyPr spcFirstLastPara="1" wrap="square" lIns="19050" tIns="19050" rIns="19050" bIns="19050" anchor="ctr" anchorCtr="0">
            <a:normAutofit/>
          </a:bodyPr>
          <a:lstStyle>
            <a:lvl1pPr marL="457200" lvl="0" indent="-228600" algn="r">
              <a:lnSpc>
                <a:spcPct val="80000"/>
              </a:lnSpc>
              <a:spcBef>
                <a:spcPts val="0"/>
              </a:spcBef>
              <a:spcAft>
                <a:spcPts val="0"/>
              </a:spcAft>
              <a:buClr>
                <a:srgbClr val="000000"/>
              </a:buClr>
              <a:buSzPts val="9400"/>
              <a:buFont typeface="Helvetica Neue"/>
              <a:buNone/>
              <a:defRPr sz="6900" b="1">
                <a:solidFill>
                  <a:schemeClr val="bg2"/>
                </a:solidFill>
                <a:latin typeface="Gotham HTF" pitchFamily="50" charset="0"/>
              </a:defRPr>
            </a:lvl1pPr>
            <a:lvl2pPr marL="914400" lvl="1" indent="-228600" algn="ctr">
              <a:lnSpc>
                <a:spcPct val="80000"/>
              </a:lnSpc>
              <a:spcBef>
                <a:spcPts val="0"/>
              </a:spcBef>
              <a:spcAft>
                <a:spcPts val="0"/>
              </a:spcAft>
              <a:buClr>
                <a:srgbClr val="000000"/>
              </a:buClr>
              <a:buSzPts val="9400"/>
              <a:buFont typeface="Helvetica Neue"/>
              <a:buNone/>
              <a:defRPr sz="9400" b="1"/>
            </a:lvl2pPr>
            <a:lvl3pPr marL="1371600" lvl="2" indent="-228600" algn="ctr">
              <a:lnSpc>
                <a:spcPct val="80000"/>
              </a:lnSpc>
              <a:spcBef>
                <a:spcPts val="0"/>
              </a:spcBef>
              <a:spcAft>
                <a:spcPts val="0"/>
              </a:spcAft>
              <a:buClr>
                <a:srgbClr val="000000"/>
              </a:buClr>
              <a:buSzPts val="9400"/>
              <a:buFont typeface="Helvetica Neue"/>
              <a:buNone/>
              <a:defRPr sz="9400" b="1"/>
            </a:lvl3pPr>
            <a:lvl4pPr marL="1828800" lvl="3" indent="-228600" algn="ctr">
              <a:lnSpc>
                <a:spcPct val="80000"/>
              </a:lnSpc>
              <a:spcBef>
                <a:spcPts val="0"/>
              </a:spcBef>
              <a:spcAft>
                <a:spcPts val="0"/>
              </a:spcAft>
              <a:buClr>
                <a:srgbClr val="000000"/>
              </a:buClr>
              <a:buSzPts val="9400"/>
              <a:buFont typeface="Helvetica Neue"/>
              <a:buNone/>
              <a:defRPr sz="9400" b="1"/>
            </a:lvl4pPr>
            <a:lvl5pPr marL="2286000" lvl="4" indent="-228600" algn="ctr">
              <a:lnSpc>
                <a:spcPct val="80000"/>
              </a:lnSpc>
              <a:spcBef>
                <a:spcPts val="0"/>
              </a:spcBef>
              <a:spcAft>
                <a:spcPts val="0"/>
              </a:spcAft>
              <a:buClr>
                <a:srgbClr val="000000"/>
              </a:buClr>
              <a:buSzPts val="9400"/>
              <a:buFont typeface="Helvetica Neue"/>
              <a:buNone/>
              <a:defRPr sz="9400" b="1"/>
            </a:lvl5pPr>
            <a:lvl6pPr marL="2743200" lvl="5" indent="-279400" algn="l">
              <a:lnSpc>
                <a:spcPct val="90000"/>
              </a:lnSpc>
              <a:spcBef>
                <a:spcPts val="1700"/>
              </a:spcBef>
              <a:spcAft>
                <a:spcPts val="0"/>
              </a:spcAft>
              <a:buClr>
                <a:srgbClr val="000000"/>
              </a:buClr>
              <a:buSzPts val="800"/>
              <a:buChar char="•"/>
              <a:defRPr/>
            </a:lvl6pPr>
            <a:lvl7pPr marL="3200400" lvl="6" indent="-279400" algn="l">
              <a:lnSpc>
                <a:spcPct val="90000"/>
              </a:lnSpc>
              <a:spcBef>
                <a:spcPts val="1700"/>
              </a:spcBef>
              <a:spcAft>
                <a:spcPts val="0"/>
              </a:spcAft>
              <a:buClr>
                <a:srgbClr val="000000"/>
              </a:buClr>
              <a:buSzPts val="800"/>
              <a:buChar char="•"/>
              <a:defRPr/>
            </a:lvl7pPr>
            <a:lvl8pPr marL="3657600" lvl="7" indent="-279400" algn="l">
              <a:lnSpc>
                <a:spcPct val="90000"/>
              </a:lnSpc>
              <a:spcBef>
                <a:spcPts val="1700"/>
              </a:spcBef>
              <a:spcAft>
                <a:spcPts val="0"/>
              </a:spcAft>
              <a:buClr>
                <a:srgbClr val="000000"/>
              </a:buClr>
              <a:buSzPts val="800"/>
              <a:buChar char="•"/>
              <a:defRPr/>
            </a:lvl8pPr>
            <a:lvl9pPr marL="4114800" lvl="8" indent="-279400" algn="l">
              <a:lnSpc>
                <a:spcPct val="90000"/>
              </a:lnSpc>
              <a:spcBef>
                <a:spcPts val="1700"/>
              </a:spcBef>
              <a:spcAft>
                <a:spcPts val="0"/>
              </a:spcAft>
              <a:buClr>
                <a:srgbClr val="000000"/>
              </a:buClr>
              <a:buSzPts val="800"/>
              <a:buChar char="•"/>
              <a:defRPr/>
            </a:lvl9pPr>
          </a:lstStyle>
          <a:p>
            <a:endParaRPr dirty="0"/>
          </a:p>
        </p:txBody>
      </p:sp>
      <p:sp>
        <p:nvSpPr>
          <p:cNvPr id="175" name="Google Shape;175;p40"/>
          <p:cNvSpPr txBox="1">
            <a:spLocks noGrp="1"/>
          </p:cNvSpPr>
          <p:nvPr>
            <p:ph type="body" idx="2"/>
          </p:nvPr>
        </p:nvSpPr>
        <p:spPr>
          <a:xfrm>
            <a:off x="4638752" y="3528223"/>
            <a:ext cx="3364174" cy="350543"/>
          </a:xfrm>
          <a:prstGeom prst="rect">
            <a:avLst/>
          </a:prstGeom>
          <a:noFill/>
          <a:ln>
            <a:noFill/>
          </a:ln>
        </p:spPr>
        <p:txBody>
          <a:bodyPr spcFirstLastPara="1" wrap="square" lIns="17150" tIns="17150" rIns="17150" bIns="17150" anchor="t" anchorCtr="0">
            <a:normAutofit/>
          </a:bodyPr>
          <a:lstStyle>
            <a:lvl1pPr marL="457200" lvl="0" indent="-228600" algn="r">
              <a:lnSpc>
                <a:spcPct val="100000"/>
              </a:lnSpc>
              <a:spcBef>
                <a:spcPts val="0"/>
              </a:spcBef>
              <a:spcAft>
                <a:spcPts val="0"/>
              </a:spcAft>
              <a:buClr>
                <a:srgbClr val="000000"/>
              </a:buClr>
              <a:buSzPts val="2100"/>
              <a:buFont typeface="Helvetica Neue"/>
              <a:buNone/>
              <a:defRPr sz="2100" b="1">
                <a:solidFill>
                  <a:schemeClr val="bg2"/>
                </a:solidFill>
                <a:latin typeface="Gotham HTF" pitchFamily="50" charset="0"/>
              </a:defRPr>
            </a:lvl1pPr>
            <a:lvl2pPr marL="914400" lvl="1" indent="-279400" algn="l">
              <a:lnSpc>
                <a:spcPct val="90000"/>
              </a:lnSpc>
              <a:spcBef>
                <a:spcPts val="1700"/>
              </a:spcBef>
              <a:spcAft>
                <a:spcPts val="0"/>
              </a:spcAft>
              <a:buClr>
                <a:srgbClr val="000000"/>
              </a:buClr>
              <a:buSzPts val="800"/>
              <a:buChar char="•"/>
              <a:defRPr/>
            </a:lvl2pPr>
            <a:lvl3pPr marL="1371600" lvl="2" indent="-279400" algn="l">
              <a:lnSpc>
                <a:spcPct val="90000"/>
              </a:lnSpc>
              <a:spcBef>
                <a:spcPts val="1700"/>
              </a:spcBef>
              <a:spcAft>
                <a:spcPts val="0"/>
              </a:spcAft>
              <a:buClr>
                <a:srgbClr val="000000"/>
              </a:buClr>
              <a:buSzPts val="800"/>
              <a:buChar char="•"/>
              <a:defRPr/>
            </a:lvl3pPr>
            <a:lvl4pPr marL="1828800" lvl="3" indent="-279400" algn="l">
              <a:lnSpc>
                <a:spcPct val="90000"/>
              </a:lnSpc>
              <a:spcBef>
                <a:spcPts val="1700"/>
              </a:spcBef>
              <a:spcAft>
                <a:spcPts val="0"/>
              </a:spcAft>
              <a:buClr>
                <a:srgbClr val="000000"/>
              </a:buClr>
              <a:buSzPts val="800"/>
              <a:buChar char="•"/>
              <a:defRPr/>
            </a:lvl4pPr>
            <a:lvl5pPr marL="2286000" lvl="4" indent="-279400" algn="l">
              <a:lnSpc>
                <a:spcPct val="90000"/>
              </a:lnSpc>
              <a:spcBef>
                <a:spcPts val="1700"/>
              </a:spcBef>
              <a:spcAft>
                <a:spcPts val="0"/>
              </a:spcAft>
              <a:buClr>
                <a:srgbClr val="000000"/>
              </a:buClr>
              <a:buSzPts val="800"/>
              <a:buChar char="•"/>
              <a:defRPr/>
            </a:lvl5pPr>
            <a:lvl6pPr marL="2743200" lvl="5" indent="-279400" algn="l">
              <a:lnSpc>
                <a:spcPct val="90000"/>
              </a:lnSpc>
              <a:spcBef>
                <a:spcPts val="1700"/>
              </a:spcBef>
              <a:spcAft>
                <a:spcPts val="0"/>
              </a:spcAft>
              <a:buClr>
                <a:srgbClr val="000000"/>
              </a:buClr>
              <a:buSzPts val="800"/>
              <a:buChar char="•"/>
              <a:defRPr/>
            </a:lvl6pPr>
            <a:lvl7pPr marL="3200400" lvl="6" indent="-279400" algn="l">
              <a:lnSpc>
                <a:spcPct val="90000"/>
              </a:lnSpc>
              <a:spcBef>
                <a:spcPts val="1700"/>
              </a:spcBef>
              <a:spcAft>
                <a:spcPts val="0"/>
              </a:spcAft>
              <a:buClr>
                <a:srgbClr val="000000"/>
              </a:buClr>
              <a:buSzPts val="800"/>
              <a:buChar char="•"/>
              <a:defRPr/>
            </a:lvl7pPr>
            <a:lvl8pPr marL="3657600" lvl="7" indent="-279400" algn="l">
              <a:lnSpc>
                <a:spcPct val="90000"/>
              </a:lnSpc>
              <a:spcBef>
                <a:spcPts val="1700"/>
              </a:spcBef>
              <a:spcAft>
                <a:spcPts val="0"/>
              </a:spcAft>
              <a:buClr>
                <a:srgbClr val="000000"/>
              </a:buClr>
              <a:buSzPts val="800"/>
              <a:buChar char="•"/>
              <a:defRPr/>
            </a:lvl8pPr>
            <a:lvl9pPr marL="4114800" lvl="8" indent="-279400" algn="l">
              <a:lnSpc>
                <a:spcPct val="90000"/>
              </a:lnSpc>
              <a:spcBef>
                <a:spcPts val="1700"/>
              </a:spcBef>
              <a:spcAft>
                <a:spcPts val="0"/>
              </a:spcAft>
              <a:buClr>
                <a:srgbClr val="000000"/>
              </a:buClr>
              <a:buSzPts val="800"/>
              <a:buChar char="•"/>
              <a:defRPr/>
            </a:lvl9pPr>
          </a:lstStyle>
          <a:p>
            <a:endParaRPr dirty="0"/>
          </a:p>
        </p:txBody>
      </p:sp>
      <p:pic>
        <p:nvPicPr>
          <p:cNvPr id="6" name="Google Shape;68;p17" descr="Image">
            <a:extLst>
              <a:ext uri="{FF2B5EF4-FFF2-40B4-BE49-F238E27FC236}">
                <a16:creationId xmlns:a16="http://schemas.microsoft.com/office/drawing/2014/main" id="{9F5CF347-795D-4CFD-A884-72632739D3AF}"/>
              </a:ext>
            </a:extLst>
          </p:cNvPr>
          <p:cNvPicPr preferRelativeResize="0"/>
          <p:nvPr userDrawn="1"/>
        </p:nvPicPr>
        <p:blipFill rotWithShape="1">
          <a:blip r:embed="rId3">
            <a:alphaModFix/>
            <a:extLst>
              <a:ext uri="{BEBA8EAE-BF5A-486C-A8C5-ECC9F3942E4B}">
                <a14:imgProps xmlns:a14="http://schemas.microsoft.com/office/drawing/2010/main">
                  <a14:imgLayer r:embed="rId4">
                    <a14:imgEffect>
                      <a14:brightnessContrast bright="-40000" contrast="20000"/>
                    </a14:imgEffect>
                  </a14:imgLayer>
                </a14:imgProps>
              </a:ext>
            </a:extLst>
          </a:blip>
          <a:srcRect/>
          <a:stretch/>
        </p:blipFill>
        <p:spPr>
          <a:xfrm>
            <a:off x="7680777" y="198588"/>
            <a:ext cx="1237241" cy="210987"/>
          </a:xfrm>
          <a:prstGeom prst="rect">
            <a:avLst/>
          </a:prstGeom>
          <a:noFill/>
          <a:ln>
            <a:noFill/>
          </a:ln>
        </p:spPr>
      </p:pic>
    </p:spTree>
    <p:extLst>
      <p:ext uri="{BB962C8B-B14F-4D97-AF65-F5344CB8AC3E}">
        <p14:creationId xmlns:p14="http://schemas.microsoft.com/office/powerpoint/2010/main" val="46443568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matchingName="Photo - 3 Up" preserve="1">
  <p:cSld name="Photo - 3 Up">
    <p:bg>
      <p:bgPr>
        <a:blipFill dpi="0" rotWithShape="1">
          <a:blip r:embed="rId2">
            <a:lum/>
          </a:blip>
          <a:srcRect/>
          <a:stretch>
            <a:fillRect/>
          </a:stretch>
        </a:blipFill>
        <a:effectLst/>
      </p:bgPr>
    </p:bg>
    <p:spTree>
      <p:nvGrpSpPr>
        <p:cNvPr id="1" name="Shape 181"/>
        <p:cNvGrpSpPr/>
        <p:nvPr/>
      </p:nvGrpSpPr>
      <p:grpSpPr>
        <a:xfrm>
          <a:off x="0" y="0"/>
          <a:ext cx="0" cy="0"/>
          <a:chOff x="0" y="0"/>
          <a:chExt cx="0" cy="0"/>
        </a:xfrm>
      </p:grpSpPr>
      <p:sp>
        <p:nvSpPr>
          <p:cNvPr id="182" name="Google Shape;182;p42"/>
          <p:cNvSpPr>
            <a:spLocks noGrp="1"/>
          </p:cNvSpPr>
          <p:nvPr>
            <p:ph type="pic" idx="2"/>
          </p:nvPr>
        </p:nvSpPr>
        <p:spPr>
          <a:xfrm>
            <a:off x="5910263" y="381001"/>
            <a:ext cx="2789662" cy="2231129"/>
          </a:xfrm>
          <a:prstGeom prst="rect">
            <a:avLst/>
          </a:prstGeom>
          <a:noFill/>
          <a:ln>
            <a:noFill/>
          </a:ln>
        </p:spPr>
      </p:sp>
      <p:sp>
        <p:nvSpPr>
          <p:cNvPr id="183" name="Google Shape;183;p42"/>
          <p:cNvSpPr>
            <a:spLocks noGrp="1"/>
          </p:cNvSpPr>
          <p:nvPr>
            <p:ph type="pic" idx="3"/>
          </p:nvPr>
        </p:nvSpPr>
        <p:spPr>
          <a:xfrm>
            <a:off x="5062539" y="1491853"/>
            <a:ext cx="3914775" cy="4556318"/>
          </a:xfrm>
          <a:prstGeom prst="rect">
            <a:avLst/>
          </a:prstGeom>
          <a:noFill/>
          <a:ln>
            <a:noFill/>
          </a:ln>
        </p:spPr>
      </p:sp>
      <p:sp>
        <p:nvSpPr>
          <p:cNvPr id="184" name="Google Shape;184;p42"/>
          <p:cNvSpPr>
            <a:spLocks noGrp="1"/>
          </p:cNvSpPr>
          <p:nvPr>
            <p:ph type="pic" idx="4"/>
          </p:nvPr>
        </p:nvSpPr>
        <p:spPr>
          <a:xfrm>
            <a:off x="-52387" y="185739"/>
            <a:ext cx="6229350" cy="4672013"/>
          </a:xfrm>
          <a:prstGeom prst="rect">
            <a:avLst/>
          </a:prstGeom>
          <a:noFill/>
          <a:ln>
            <a:noFill/>
          </a:ln>
        </p:spPr>
      </p:sp>
    </p:spTree>
    <p:extLst>
      <p:ext uri="{BB962C8B-B14F-4D97-AF65-F5344CB8AC3E}">
        <p14:creationId xmlns:p14="http://schemas.microsoft.com/office/powerpoint/2010/main" val="243085640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95126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999763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33D4B-283A-4FA0-B3C0-66F0134C1E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0" y="0"/>
            <a:ext cx="9144000" cy="5143500"/>
          </a:xfrm>
          <a:prstGeom prst="rect">
            <a:avLst/>
          </a:prstGeom>
        </p:spPr>
      </p:pic>
      <p:pic>
        <p:nvPicPr>
          <p:cNvPr id="20" name="Picture 19">
            <a:extLst>
              <a:ext uri="{FF2B5EF4-FFF2-40B4-BE49-F238E27FC236}">
                <a16:creationId xmlns:a16="http://schemas.microsoft.com/office/drawing/2014/main" id="{1871CA7A-79A9-42B0-87DA-7C73EB61C7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1"/>
          <a:stretch/>
        </p:blipFill>
        <p:spPr>
          <a:xfrm rot="412959">
            <a:off x="-1312123" y="-423371"/>
            <a:ext cx="7024794" cy="6786027"/>
          </a:xfrm>
          <a:prstGeom prst="rect">
            <a:avLst/>
          </a:prstGeom>
        </p:spPr>
      </p:pic>
      <p:grpSp>
        <p:nvGrpSpPr>
          <p:cNvPr id="9" name="Group 8">
            <a:extLst>
              <a:ext uri="{FF2B5EF4-FFF2-40B4-BE49-F238E27FC236}">
                <a16:creationId xmlns:a16="http://schemas.microsoft.com/office/drawing/2014/main" id="{9D576FC6-34D5-4370-B277-C0645852C26D}"/>
              </a:ext>
            </a:extLst>
          </p:cNvPr>
          <p:cNvGrpSpPr/>
          <p:nvPr userDrawn="1"/>
        </p:nvGrpSpPr>
        <p:grpSpPr>
          <a:xfrm>
            <a:off x="5018069" y="3845290"/>
            <a:ext cx="238177" cy="875054"/>
            <a:chOff x="10207512" y="7545830"/>
            <a:chExt cx="476354" cy="1750107"/>
          </a:xfrm>
        </p:grpSpPr>
        <p:pic>
          <p:nvPicPr>
            <p:cNvPr id="18" name="Picture 17" descr="Logo, icon&#10;&#10;Description automatically generated">
              <a:extLst>
                <a:ext uri="{FF2B5EF4-FFF2-40B4-BE49-F238E27FC236}">
                  <a16:creationId xmlns:a16="http://schemas.microsoft.com/office/drawing/2014/main" id="{151D08CC-A08E-4E90-97A5-4751536BD851}"/>
                </a:ext>
              </a:extLst>
            </p:cNvPr>
            <p:cNvPicPr>
              <a:picLocks noChangeAspect="1"/>
            </p:cNvPicPr>
            <p:nvPr/>
          </p:nvPicPr>
          <p:blipFill>
            <a:blip r:embed="rId4"/>
            <a:stretch>
              <a:fillRect/>
            </a:stretch>
          </p:blipFill>
          <p:spPr>
            <a:xfrm>
              <a:off x="10207522" y="8822811"/>
              <a:ext cx="473126" cy="473126"/>
            </a:xfrm>
            <a:prstGeom prst="rect">
              <a:avLst/>
            </a:prstGeom>
          </p:spPr>
        </p:pic>
        <p:pic>
          <p:nvPicPr>
            <p:cNvPr id="15" name="Picture 14" descr="Icon&#10;&#10;Description automatically generated">
              <a:extLst>
                <a:ext uri="{FF2B5EF4-FFF2-40B4-BE49-F238E27FC236}">
                  <a16:creationId xmlns:a16="http://schemas.microsoft.com/office/drawing/2014/main" id="{7CC7F78B-3807-4995-A849-A73041C9252A}"/>
                </a:ext>
              </a:extLst>
            </p:cNvPr>
            <p:cNvPicPr>
              <a:picLocks noChangeAspect="1"/>
            </p:cNvPicPr>
            <p:nvPr/>
          </p:nvPicPr>
          <p:blipFill>
            <a:blip r:embed="rId5"/>
            <a:stretch>
              <a:fillRect/>
            </a:stretch>
          </p:blipFill>
          <p:spPr>
            <a:xfrm>
              <a:off x="10207512" y="8164108"/>
              <a:ext cx="476354" cy="473126"/>
            </a:xfrm>
            <a:prstGeom prst="rect">
              <a:avLst/>
            </a:prstGeom>
          </p:spPr>
        </p:pic>
        <p:pic>
          <p:nvPicPr>
            <p:cNvPr id="14" name="Picture 13" descr="Icon&#10;&#10;Description automatically generated">
              <a:extLst>
                <a:ext uri="{FF2B5EF4-FFF2-40B4-BE49-F238E27FC236}">
                  <a16:creationId xmlns:a16="http://schemas.microsoft.com/office/drawing/2014/main" id="{0B6EAFA2-239B-4688-BCC0-709D91EDEB7C}"/>
                </a:ext>
              </a:extLst>
            </p:cNvPr>
            <p:cNvPicPr>
              <a:picLocks noChangeAspect="1"/>
            </p:cNvPicPr>
            <p:nvPr/>
          </p:nvPicPr>
          <p:blipFill>
            <a:blip r:embed="rId6"/>
            <a:stretch>
              <a:fillRect/>
            </a:stretch>
          </p:blipFill>
          <p:spPr>
            <a:xfrm>
              <a:off x="10207522" y="7545830"/>
              <a:ext cx="473126" cy="473126"/>
            </a:xfrm>
            <a:prstGeom prst="rect">
              <a:avLst/>
            </a:prstGeom>
          </p:spPr>
        </p:pic>
      </p:grpSp>
      <p:cxnSp>
        <p:nvCxnSpPr>
          <p:cNvPr id="19" name="Straight Connector 18">
            <a:extLst>
              <a:ext uri="{FF2B5EF4-FFF2-40B4-BE49-F238E27FC236}">
                <a16:creationId xmlns:a16="http://schemas.microsoft.com/office/drawing/2014/main" id="{73714CAA-4458-4190-BFFD-6D528998018F}"/>
              </a:ext>
            </a:extLst>
          </p:cNvPr>
          <p:cNvCxnSpPr>
            <a:cxnSpLocks/>
          </p:cNvCxnSpPr>
          <p:nvPr userDrawn="1"/>
        </p:nvCxnSpPr>
        <p:spPr>
          <a:xfrm flipH="1">
            <a:off x="5018074" y="3654082"/>
            <a:ext cx="3697301" cy="0"/>
          </a:xfrm>
          <a:prstGeom prst="line">
            <a:avLst/>
          </a:prstGeom>
          <a:ln w="38100" cap="rnd">
            <a:gradFill flip="none" rotWithShape="1">
              <a:gsLst>
                <a:gs pos="0">
                  <a:schemeClr val="tx2"/>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12816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33_Section Header">
    <p:spTree>
      <p:nvGrpSpPr>
        <p:cNvPr id="1" name=""/>
        <p:cNvGrpSpPr/>
        <p:nvPr/>
      </p:nvGrpSpPr>
      <p:grpSpPr>
        <a:xfrm>
          <a:off x="0" y="0"/>
          <a:ext cx="0" cy="0"/>
          <a:chOff x="0" y="0"/>
          <a:chExt cx="0" cy="0"/>
        </a:xfrm>
      </p:grpSpPr>
      <p:sp>
        <p:nvSpPr>
          <p:cNvPr id="475" name="Shape 47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76" name="Shape 47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77" name="Shape 47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79" name="Shape 47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80" name="Shape 48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99C1ED-0A31-4C94-90BE-82AA03E6DC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flipH="1">
            <a:off x="0" y="0"/>
            <a:ext cx="9144000" cy="5143500"/>
          </a:xfrm>
          <a:prstGeom prst="rect">
            <a:avLst/>
          </a:prstGeom>
        </p:spPr>
      </p:pic>
      <p:pic>
        <p:nvPicPr>
          <p:cNvPr id="20" name="Picture 19">
            <a:extLst>
              <a:ext uri="{FF2B5EF4-FFF2-40B4-BE49-F238E27FC236}">
                <a16:creationId xmlns:a16="http://schemas.microsoft.com/office/drawing/2014/main" id="{05514C95-7AD2-49F0-AE77-E1BB1AB10C4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1"/>
          <a:stretch/>
        </p:blipFill>
        <p:spPr>
          <a:xfrm rot="20384423">
            <a:off x="3103020" y="-779080"/>
            <a:ext cx="7542774" cy="7286401"/>
          </a:xfrm>
          <a:prstGeom prst="rect">
            <a:avLst/>
          </a:prstGeom>
        </p:spPr>
      </p:pic>
      <p:grpSp>
        <p:nvGrpSpPr>
          <p:cNvPr id="8" name="Group 7">
            <a:extLst>
              <a:ext uri="{FF2B5EF4-FFF2-40B4-BE49-F238E27FC236}">
                <a16:creationId xmlns:a16="http://schemas.microsoft.com/office/drawing/2014/main" id="{258F7AAB-A818-403E-BEA3-A38B894FFCBF}"/>
              </a:ext>
            </a:extLst>
          </p:cNvPr>
          <p:cNvGrpSpPr/>
          <p:nvPr userDrawn="1"/>
        </p:nvGrpSpPr>
        <p:grpSpPr>
          <a:xfrm>
            <a:off x="607999" y="3845290"/>
            <a:ext cx="238177" cy="875054"/>
            <a:chOff x="10207522" y="7545830"/>
            <a:chExt cx="476354" cy="1750107"/>
          </a:xfrm>
        </p:grpSpPr>
        <p:pic>
          <p:nvPicPr>
            <p:cNvPr id="17" name="Picture 16" descr="Logo, icon&#10;&#10;Description automatically generated">
              <a:extLst>
                <a:ext uri="{FF2B5EF4-FFF2-40B4-BE49-F238E27FC236}">
                  <a16:creationId xmlns:a16="http://schemas.microsoft.com/office/drawing/2014/main" id="{546EDF53-0C75-4AD0-9BAA-F6C895104FA2}"/>
                </a:ext>
              </a:extLst>
            </p:cNvPr>
            <p:cNvPicPr>
              <a:picLocks noChangeAspect="1"/>
            </p:cNvPicPr>
            <p:nvPr/>
          </p:nvPicPr>
          <p:blipFill>
            <a:blip r:embed="rId4"/>
            <a:stretch>
              <a:fillRect/>
            </a:stretch>
          </p:blipFill>
          <p:spPr>
            <a:xfrm>
              <a:off x="10207522" y="8822811"/>
              <a:ext cx="473126" cy="473126"/>
            </a:xfrm>
            <a:prstGeom prst="rect">
              <a:avLst/>
            </a:prstGeom>
          </p:spPr>
        </p:pic>
        <p:pic>
          <p:nvPicPr>
            <p:cNvPr id="14" name="Picture 13" descr="Icon&#10;&#10;Description automatically generated">
              <a:extLst>
                <a:ext uri="{FF2B5EF4-FFF2-40B4-BE49-F238E27FC236}">
                  <a16:creationId xmlns:a16="http://schemas.microsoft.com/office/drawing/2014/main" id="{3BC59AE2-1477-4361-B92E-FF87AC953E94}"/>
                </a:ext>
              </a:extLst>
            </p:cNvPr>
            <p:cNvPicPr>
              <a:picLocks noChangeAspect="1"/>
            </p:cNvPicPr>
            <p:nvPr/>
          </p:nvPicPr>
          <p:blipFill>
            <a:blip r:embed="rId5"/>
            <a:stretch>
              <a:fillRect/>
            </a:stretch>
          </p:blipFill>
          <p:spPr>
            <a:xfrm>
              <a:off x="10207522" y="8164108"/>
              <a:ext cx="476354" cy="473126"/>
            </a:xfrm>
            <a:prstGeom prst="rect">
              <a:avLst/>
            </a:prstGeom>
          </p:spPr>
        </p:pic>
        <p:pic>
          <p:nvPicPr>
            <p:cNvPr id="13" name="Picture 12" descr="Icon&#10;&#10;Description automatically generated">
              <a:extLst>
                <a:ext uri="{FF2B5EF4-FFF2-40B4-BE49-F238E27FC236}">
                  <a16:creationId xmlns:a16="http://schemas.microsoft.com/office/drawing/2014/main" id="{DA00039E-8B62-413D-87D9-0CFD7238AF77}"/>
                </a:ext>
              </a:extLst>
            </p:cNvPr>
            <p:cNvPicPr>
              <a:picLocks noChangeAspect="1"/>
            </p:cNvPicPr>
            <p:nvPr/>
          </p:nvPicPr>
          <p:blipFill>
            <a:blip r:embed="rId6"/>
            <a:stretch>
              <a:fillRect/>
            </a:stretch>
          </p:blipFill>
          <p:spPr>
            <a:xfrm>
              <a:off x="10207522" y="7545830"/>
              <a:ext cx="473126" cy="473126"/>
            </a:xfrm>
            <a:prstGeom prst="rect">
              <a:avLst/>
            </a:prstGeom>
          </p:spPr>
        </p:pic>
      </p:grpSp>
      <p:cxnSp>
        <p:nvCxnSpPr>
          <p:cNvPr id="18" name="Straight Connector 17">
            <a:extLst>
              <a:ext uri="{FF2B5EF4-FFF2-40B4-BE49-F238E27FC236}">
                <a16:creationId xmlns:a16="http://schemas.microsoft.com/office/drawing/2014/main" id="{98F1D843-CD0B-4D0C-B469-7DA00C088EA2}"/>
              </a:ext>
            </a:extLst>
          </p:cNvPr>
          <p:cNvCxnSpPr>
            <a:cxnSpLocks/>
          </p:cNvCxnSpPr>
          <p:nvPr userDrawn="1"/>
        </p:nvCxnSpPr>
        <p:spPr>
          <a:xfrm flipH="1">
            <a:off x="607999" y="3654082"/>
            <a:ext cx="1335101" cy="0"/>
          </a:xfrm>
          <a:prstGeom prst="line">
            <a:avLst/>
          </a:prstGeom>
          <a:ln w="38100" cap="rnd">
            <a:gradFill flip="none" rotWithShape="1">
              <a:gsLst>
                <a:gs pos="0">
                  <a:schemeClr val="tx2"/>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461794"/>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721483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75410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756249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755122"/>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elements">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C53B83-3C5B-4570-BBF7-2849151F51CC}"/>
              </a:ext>
            </a:extLst>
          </p:cNvPr>
          <p:cNvPicPr>
            <a:picLocks noChangeAspect="1"/>
          </p:cNvPicPr>
          <p:nvPr userDrawn="1"/>
        </p:nvPicPr>
        <p:blipFill>
          <a:blip r:embed="rId2"/>
          <a:stretch>
            <a:fillRect/>
          </a:stretch>
        </p:blipFill>
        <p:spPr>
          <a:xfrm>
            <a:off x="500133" y="2848460"/>
            <a:ext cx="3738493" cy="2102902"/>
          </a:xfrm>
          <a:prstGeom prst="rect">
            <a:avLst/>
          </a:prstGeom>
          <a:solidFill>
            <a:schemeClr val="tx2">
              <a:lumMod val="10000"/>
            </a:schemeClr>
          </a:solidFill>
        </p:spPr>
      </p:pic>
      <p:pic>
        <p:nvPicPr>
          <p:cNvPr id="5" name="Picture 4">
            <a:extLst>
              <a:ext uri="{FF2B5EF4-FFF2-40B4-BE49-F238E27FC236}">
                <a16:creationId xmlns:a16="http://schemas.microsoft.com/office/drawing/2014/main" id="{2439CBE4-3B71-4AD0-92FC-9EED2476797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3590" y="1877910"/>
            <a:ext cx="401735" cy="100434"/>
          </a:xfrm>
          <a:prstGeom prst="rect">
            <a:avLst/>
          </a:prstGeom>
        </p:spPr>
      </p:pic>
      <p:pic>
        <p:nvPicPr>
          <p:cNvPr id="6" name="Picture 5">
            <a:extLst>
              <a:ext uri="{FF2B5EF4-FFF2-40B4-BE49-F238E27FC236}">
                <a16:creationId xmlns:a16="http://schemas.microsoft.com/office/drawing/2014/main" id="{D07B8D64-22FB-4337-B8FC-0042BE106B8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13590" y="2194607"/>
            <a:ext cx="401735" cy="100434"/>
          </a:xfrm>
          <a:prstGeom prst="rect">
            <a:avLst/>
          </a:prstGeom>
        </p:spPr>
      </p:pic>
      <p:pic>
        <p:nvPicPr>
          <p:cNvPr id="7" name="Picture 6">
            <a:extLst>
              <a:ext uri="{FF2B5EF4-FFF2-40B4-BE49-F238E27FC236}">
                <a16:creationId xmlns:a16="http://schemas.microsoft.com/office/drawing/2014/main" id="{835E1E81-147B-453F-8B9C-61938CBB59E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V="1">
            <a:off x="613590" y="1561212"/>
            <a:ext cx="401735" cy="100434"/>
          </a:xfrm>
          <a:prstGeom prst="rect">
            <a:avLst/>
          </a:prstGeom>
        </p:spPr>
      </p:pic>
      <p:pic>
        <p:nvPicPr>
          <p:cNvPr id="8" name="Picture 7">
            <a:extLst>
              <a:ext uri="{FF2B5EF4-FFF2-40B4-BE49-F238E27FC236}">
                <a16:creationId xmlns:a16="http://schemas.microsoft.com/office/drawing/2014/main" id="{70D22027-4867-4869-9846-F8BBA18970E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13590" y="611118"/>
            <a:ext cx="401735" cy="100434"/>
          </a:xfrm>
          <a:prstGeom prst="rect">
            <a:avLst/>
          </a:prstGeom>
        </p:spPr>
      </p:pic>
      <p:pic>
        <p:nvPicPr>
          <p:cNvPr id="9" name="Picture 8">
            <a:extLst>
              <a:ext uri="{FF2B5EF4-FFF2-40B4-BE49-F238E27FC236}">
                <a16:creationId xmlns:a16="http://schemas.microsoft.com/office/drawing/2014/main" id="{5113A478-CBEE-428D-9E62-890DFC04C67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13590" y="1244514"/>
            <a:ext cx="401735" cy="100434"/>
          </a:xfrm>
          <a:prstGeom prst="rect">
            <a:avLst/>
          </a:prstGeom>
        </p:spPr>
      </p:pic>
      <p:pic>
        <p:nvPicPr>
          <p:cNvPr id="10" name="Picture 9">
            <a:extLst>
              <a:ext uri="{FF2B5EF4-FFF2-40B4-BE49-F238E27FC236}">
                <a16:creationId xmlns:a16="http://schemas.microsoft.com/office/drawing/2014/main" id="{73DE1CC8-A06E-4172-BEFB-988F1CCBBC2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13590" y="927816"/>
            <a:ext cx="401734" cy="100434"/>
          </a:xfrm>
          <a:prstGeom prst="rect">
            <a:avLst/>
          </a:prstGeom>
        </p:spPr>
      </p:pic>
      <p:pic>
        <p:nvPicPr>
          <p:cNvPr id="11" name="Picture 10">
            <a:extLst>
              <a:ext uri="{FF2B5EF4-FFF2-40B4-BE49-F238E27FC236}">
                <a16:creationId xmlns:a16="http://schemas.microsoft.com/office/drawing/2014/main" id="{7DD7BD79-5E67-4714-BA13-A0541BAD627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571825" y="686649"/>
            <a:ext cx="2495850" cy="1403916"/>
          </a:xfrm>
          <a:prstGeom prst="rect">
            <a:avLst/>
          </a:prstGeom>
        </p:spPr>
      </p:pic>
      <p:pic>
        <p:nvPicPr>
          <p:cNvPr id="12" name="Picture 11">
            <a:extLst>
              <a:ext uri="{FF2B5EF4-FFF2-40B4-BE49-F238E27FC236}">
                <a16:creationId xmlns:a16="http://schemas.microsoft.com/office/drawing/2014/main" id="{AAFC31E0-404C-408E-9E4F-5F11BC7566C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571825" y="2146502"/>
            <a:ext cx="2495850" cy="1403916"/>
          </a:xfrm>
          <a:prstGeom prst="rect">
            <a:avLst/>
          </a:prstGeom>
        </p:spPr>
      </p:pic>
      <p:pic>
        <p:nvPicPr>
          <p:cNvPr id="13" name="Picture 12">
            <a:extLst>
              <a:ext uri="{FF2B5EF4-FFF2-40B4-BE49-F238E27FC236}">
                <a16:creationId xmlns:a16="http://schemas.microsoft.com/office/drawing/2014/main" id="{21F78688-6911-4EDD-8717-D03626A8F00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571825" y="3618018"/>
            <a:ext cx="2495851" cy="1403916"/>
          </a:xfrm>
          <a:prstGeom prst="rect">
            <a:avLst/>
          </a:prstGeom>
        </p:spPr>
      </p:pic>
      <p:sp>
        <p:nvSpPr>
          <p:cNvPr id="14" name="TextBox 13">
            <a:extLst>
              <a:ext uri="{FF2B5EF4-FFF2-40B4-BE49-F238E27FC236}">
                <a16:creationId xmlns:a16="http://schemas.microsoft.com/office/drawing/2014/main" id="{05CDC4B0-5206-4A06-8039-FDA43E36C9AB}"/>
              </a:ext>
            </a:extLst>
          </p:cNvPr>
          <p:cNvSpPr txBox="1"/>
          <p:nvPr userDrawn="1"/>
        </p:nvSpPr>
        <p:spPr>
          <a:xfrm>
            <a:off x="5486400" y="175411"/>
            <a:ext cx="1483098" cy="400110"/>
          </a:xfrm>
          <a:prstGeom prst="rect">
            <a:avLst/>
          </a:prstGeom>
          <a:noFill/>
        </p:spPr>
        <p:txBody>
          <a:bodyPr wrap="none" rtlCol="0">
            <a:spAutoFit/>
          </a:bodyPr>
          <a:lstStyle/>
          <a:p>
            <a:r>
              <a:rPr lang="en-US" sz="2000" dirty="0">
                <a:solidFill>
                  <a:schemeClr val="tx1"/>
                </a:solidFill>
              </a:rPr>
              <a:t>light tint </a:t>
            </a:r>
            <a:r>
              <a:rPr lang="en-US" sz="2000" dirty="0" err="1">
                <a:solidFill>
                  <a:schemeClr val="tx1"/>
                </a:solidFill>
              </a:rPr>
              <a:t>bgs</a:t>
            </a:r>
            <a:endParaRPr lang="en-US" sz="2000" dirty="0">
              <a:solidFill>
                <a:schemeClr val="tx1"/>
              </a:solidFill>
            </a:endParaRPr>
          </a:p>
        </p:txBody>
      </p:sp>
      <p:sp>
        <p:nvSpPr>
          <p:cNvPr id="15" name="TextBox 14">
            <a:extLst>
              <a:ext uri="{FF2B5EF4-FFF2-40B4-BE49-F238E27FC236}">
                <a16:creationId xmlns:a16="http://schemas.microsoft.com/office/drawing/2014/main" id="{BD03EA64-1C32-4475-AC70-6D0BCA795732}"/>
              </a:ext>
            </a:extLst>
          </p:cNvPr>
          <p:cNvSpPr txBox="1"/>
          <p:nvPr userDrawn="1"/>
        </p:nvSpPr>
        <p:spPr>
          <a:xfrm>
            <a:off x="547406" y="163147"/>
            <a:ext cx="1771639" cy="400110"/>
          </a:xfrm>
          <a:prstGeom prst="rect">
            <a:avLst/>
          </a:prstGeom>
          <a:noFill/>
        </p:spPr>
        <p:txBody>
          <a:bodyPr wrap="none" rtlCol="0">
            <a:spAutoFit/>
          </a:bodyPr>
          <a:lstStyle/>
          <a:p>
            <a:r>
              <a:rPr lang="en-US" sz="2000" dirty="0">
                <a:solidFill>
                  <a:schemeClr val="tx1"/>
                </a:solidFill>
              </a:rPr>
              <a:t>Accent squares</a:t>
            </a:r>
          </a:p>
        </p:txBody>
      </p:sp>
      <p:sp>
        <p:nvSpPr>
          <p:cNvPr id="16" name="TextBox 15">
            <a:extLst>
              <a:ext uri="{FF2B5EF4-FFF2-40B4-BE49-F238E27FC236}">
                <a16:creationId xmlns:a16="http://schemas.microsoft.com/office/drawing/2014/main" id="{A39AE99D-79F6-4C0D-A587-71C336248627}"/>
              </a:ext>
            </a:extLst>
          </p:cNvPr>
          <p:cNvSpPr txBox="1"/>
          <p:nvPr userDrawn="1"/>
        </p:nvSpPr>
        <p:spPr>
          <a:xfrm>
            <a:off x="500133" y="2520344"/>
            <a:ext cx="1191352" cy="400110"/>
          </a:xfrm>
          <a:prstGeom prst="rect">
            <a:avLst/>
          </a:prstGeom>
          <a:noFill/>
        </p:spPr>
        <p:txBody>
          <a:bodyPr wrap="none" rtlCol="0">
            <a:spAutoFit/>
          </a:bodyPr>
          <a:lstStyle/>
          <a:p>
            <a:r>
              <a:rPr lang="en-US" sz="2000" dirty="0">
                <a:solidFill>
                  <a:schemeClr val="tx1"/>
                </a:solidFill>
              </a:rPr>
              <a:t>no tint </a:t>
            </a:r>
            <a:r>
              <a:rPr lang="en-US" sz="2000" dirty="0" err="1">
                <a:solidFill>
                  <a:schemeClr val="tx1"/>
                </a:solidFill>
              </a:rPr>
              <a:t>bg</a:t>
            </a:r>
            <a:endParaRPr lang="en-US" sz="2000" dirty="0">
              <a:solidFill>
                <a:schemeClr val="tx1"/>
              </a:solidFill>
            </a:endParaRPr>
          </a:p>
        </p:txBody>
      </p:sp>
    </p:spTree>
    <p:extLst>
      <p:ext uri="{BB962C8B-B14F-4D97-AF65-F5344CB8AC3E}">
        <p14:creationId xmlns:p14="http://schemas.microsoft.com/office/powerpoint/2010/main" val="197372002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elements2">
    <p:bg>
      <p:bgPr>
        <a:solidFill>
          <a:schemeClr val="bg1">
            <a:lumMod val="75000"/>
          </a:schemeClr>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9BD091C-AAD3-4B32-BEB6-C6098BF0F1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13976" y="1638407"/>
            <a:ext cx="1383070" cy="973834"/>
          </a:xfrm>
          <a:prstGeom prst="rect">
            <a:avLst/>
          </a:prstGeom>
        </p:spPr>
      </p:pic>
      <p:pic>
        <p:nvPicPr>
          <p:cNvPr id="18" name="Picture 17">
            <a:extLst>
              <a:ext uri="{FF2B5EF4-FFF2-40B4-BE49-F238E27FC236}">
                <a16:creationId xmlns:a16="http://schemas.microsoft.com/office/drawing/2014/main" id="{31DD219B-036B-4855-A3CC-FABD49BABE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914" y="528076"/>
            <a:ext cx="1437672" cy="781882"/>
          </a:xfrm>
          <a:prstGeom prst="rect">
            <a:avLst/>
          </a:prstGeom>
        </p:spPr>
      </p:pic>
      <p:pic>
        <p:nvPicPr>
          <p:cNvPr id="19" name="Picture 18">
            <a:extLst>
              <a:ext uri="{FF2B5EF4-FFF2-40B4-BE49-F238E27FC236}">
                <a16:creationId xmlns:a16="http://schemas.microsoft.com/office/drawing/2014/main" id="{C7F6BF15-A43F-41AC-94B0-E9908AF307E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46697" y="545755"/>
            <a:ext cx="1414030" cy="781882"/>
          </a:xfrm>
          <a:prstGeom prst="rect">
            <a:avLst/>
          </a:prstGeom>
        </p:spPr>
      </p:pic>
      <p:pic>
        <p:nvPicPr>
          <p:cNvPr id="20" name="Picture 19">
            <a:extLst>
              <a:ext uri="{FF2B5EF4-FFF2-40B4-BE49-F238E27FC236}">
                <a16:creationId xmlns:a16="http://schemas.microsoft.com/office/drawing/2014/main" id="{AD7D0999-872F-4E79-9CDD-8219FA0184E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28112" y="568481"/>
            <a:ext cx="1373501" cy="768372"/>
          </a:xfrm>
          <a:prstGeom prst="rect">
            <a:avLst/>
          </a:prstGeom>
        </p:spPr>
      </p:pic>
      <p:pic>
        <p:nvPicPr>
          <p:cNvPr id="21" name="Picture 20">
            <a:extLst>
              <a:ext uri="{FF2B5EF4-FFF2-40B4-BE49-F238E27FC236}">
                <a16:creationId xmlns:a16="http://schemas.microsoft.com/office/drawing/2014/main" id="{A995B870-5AE3-43B5-BCB2-CE277C5ED7A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4755" y="1665416"/>
            <a:ext cx="1483831" cy="953007"/>
          </a:xfrm>
          <a:prstGeom prst="rect">
            <a:avLst/>
          </a:prstGeom>
        </p:spPr>
      </p:pic>
      <p:pic>
        <p:nvPicPr>
          <p:cNvPr id="22" name="Picture 21">
            <a:extLst>
              <a:ext uri="{FF2B5EF4-FFF2-40B4-BE49-F238E27FC236}">
                <a16:creationId xmlns:a16="http://schemas.microsoft.com/office/drawing/2014/main" id="{340DE298-95D5-4701-9C92-84DAF23F60D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796888" y="1569460"/>
            <a:ext cx="1550225" cy="1059616"/>
          </a:xfrm>
          <a:prstGeom prst="rect">
            <a:avLst/>
          </a:prstGeom>
        </p:spPr>
      </p:pic>
      <p:pic>
        <p:nvPicPr>
          <p:cNvPr id="23" name="Picture 22">
            <a:extLst>
              <a:ext uri="{FF2B5EF4-FFF2-40B4-BE49-F238E27FC236}">
                <a16:creationId xmlns:a16="http://schemas.microsoft.com/office/drawing/2014/main" id="{6DC07F53-2DED-45D9-A2A4-5864F4C3436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831820" y="3069597"/>
            <a:ext cx="1566083" cy="678987"/>
          </a:xfrm>
          <a:prstGeom prst="rect">
            <a:avLst/>
          </a:prstGeom>
        </p:spPr>
      </p:pic>
      <p:pic>
        <p:nvPicPr>
          <p:cNvPr id="24" name="Picture 23">
            <a:extLst>
              <a:ext uri="{FF2B5EF4-FFF2-40B4-BE49-F238E27FC236}">
                <a16:creationId xmlns:a16="http://schemas.microsoft.com/office/drawing/2014/main" id="{1A383346-1DC7-4110-8E02-791266630CE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0304" y="3069597"/>
            <a:ext cx="1678278" cy="736690"/>
          </a:xfrm>
          <a:prstGeom prst="rect">
            <a:avLst/>
          </a:prstGeom>
        </p:spPr>
      </p:pic>
      <p:pic>
        <p:nvPicPr>
          <p:cNvPr id="25" name="Picture 24">
            <a:extLst>
              <a:ext uri="{FF2B5EF4-FFF2-40B4-BE49-F238E27FC236}">
                <a16:creationId xmlns:a16="http://schemas.microsoft.com/office/drawing/2014/main" id="{ABEF8634-2F1E-4DFC-8972-D56AC3E8752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970671" y="3069597"/>
            <a:ext cx="1566083" cy="733773"/>
          </a:xfrm>
          <a:prstGeom prst="rect">
            <a:avLst/>
          </a:prstGeom>
        </p:spPr>
      </p:pic>
      <p:pic>
        <p:nvPicPr>
          <p:cNvPr id="26" name="Picture 25">
            <a:extLst>
              <a:ext uri="{FF2B5EF4-FFF2-40B4-BE49-F238E27FC236}">
                <a16:creationId xmlns:a16="http://schemas.microsoft.com/office/drawing/2014/main" id="{6C351CB5-600B-4099-BD3E-5E15EC0E8FA0}"/>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154523" y="1828085"/>
            <a:ext cx="2706774" cy="627669"/>
          </a:xfrm>
          <a:prstGeom prst="rect">
            <a:avLst/>
          </a:prstGeom>
        </p:spPr>
      </p:pic>
      <p:pic>
        <p:nvPicPr>
          <p:cNvPr id="27" name="Picture 26">
            <a:extLst>
              <a:ext uri="{FF2B5EF4-FFF2-40B4-BE49-F238E27FC236}">
                <a16:creationId xmlns:a16="http://schemas.microsoft.com/office/drawing/2014/main" id="{C5BE5425-1A60-4EBB-8C7C-64259E2F2D2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298222" y="316949"/>
            <a:ext cx="2672612" cy="619748"/>
          </a:xfrm>
          <a:prstGeom prst="rect">
            <a:avLst/>
          </a:prstGeom>
        </p:spPr>
      </p:pic>
      <p:pic>
        <p:nvPicPr>
          <p:cNvPr id="28" name="Picture 27">
            <a:extLst>
              <a:ext uri="{FF2B5EF4-FFF2-40B4-BE49-F238E27FC236}">
                <a16:creationId xmlns:a16="http://schemas.microsoft.com/office/drawing/2014/main" id="{EADEF683-1992-4AB6-BC03-A7624EA1DFE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65119" y="919017"/>
            <a:ext cx="2705715" cy="650443"/>
          </a:xfrm>
          <a:prstGeom prst="rect">
            <a:avLst/>
          </a:prstGeom>
        </p:spPr>
      </p:pic>
      <p:pic>
        <p:nvPicPr>
          <p:cNvPr id="29" name="Picture 28">
            <a:extLst>
              <a:ext uri="{FF2B5EF4-FFF2-40B4-BE49-F238E27FC236}">
                <a16:creationId xmlns:a16="http://schemas.microsoft.com/office/drawing/2014/main" id="{0277D5C8-E876-4B46-8C7B-7CF2DB5D508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826680" y="4049683"/>
            <a:ext cx="1578020" cy="630462"/>
          </a:xfrm>
          <a:prstGeom prst="rect">
            <a:avLst/>
          </a:prstGeom>
        </p:spPr>
      </p:pic>
      <p:pic>
        <p:nvPicPr>
          <p:cNvPr id="30" name="Picture 29">
            <a:extLst>
              <a:ext uri="{FF2B5EF4-FFF2-40B4-BE49-F238E27FC236}">
                <a16:creationId xmlns:a16="http://schemas.microsoft.com/office/drawing/2014/main" id="{63F5DA46-A623-4B4E-8A01-D56167AD804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26680" y="2839776"/>
            <a:ext cx="1566083" cy="637447"/>
          </a:xfrm>
          <a:prstGeom prst="rect">
            <a:avLst/>
          </a:prstGeom>
        </p:spPr>
      </p:pic>
      <p:pic>
        <p:nvPicPr>
          <p:cNvPr id="31" name="Picture 30">
            <a:extLst>
              <a:ext uri="{FF2B5EF4-FFF2-40B4-BE49-F238E27FC236}">
                <a16:creationId xmlns:a16="http://schemas.microsoft.com/office/drawing/2014/main" id="{EA0CBD6C-54CE-4D74-B5A3-505F8DFECDA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832648" y="3448221"/>
            <a:ext cx="1566083" cy="630462"/>
          </a:xfrm>
          <a:prstGeom prst="rect">
            <a:avLst/>
          </a:prstGeom>
        </p:spPr>
      </p:pic>
      <p:pic>
        <p:nvPicPr>
          <p:cNvPr id="32" name="Google Shape;68;p17" descr="Image">
            <a:extLst>
              <a:ext uri="{FF2B5EF4-FFF2-40B4-BE49-F238E27FC236}">
                <a16:creationId xmlns:a16="http://schemas.microsoft.com/office/drawing/2014/main" id="{E373C027-C7AD-41FB-BD82-C4D31C100030}"/>
              </a:ext>
            </a:extLst>
          </p:cNvPr>
          <p:cNvPicPr preferRelativeResize="0"/>
          <p:nvPr userDrawn="1"/>
        </p:nvPicPr>
        <p:blipFill rotWithShape="1">
          <a:blip r:embed="rId17">
            <a:alphaModFix/>
            <a:extLst>
              <a:ext uri="{BEBA8EAE-BF5A-486C-A8C5-ECC9F3942E4B}">
                <a14:imgProps xmlns:a14="http://schemas.microsoft.com/office/drawing/2010/main">
                  <a14:imgLayer r:embed="rId18">
                    <a14:imgEffect>
                      <a14:brightnessContrast bright="-40000" contrast="20000"/>
                    </a14:imgEffect>
                  </a14:imgLayer>
                </a14:imgProps>
              </a:ext>
            </a:extLst>
          </a:blip>
          <a:srcRect/>
          <a:stretch/>
        </p:blipFill>
        <p:spPr>
          <a:xfrm>
            <a:off x="4218221" y="4298466"/>
            <a:ext cx="1314799" cy="224213"/>
          </a:xfrm>
          <a:prstGeom prst="rect">
            <a:avLst/>
          </a:prstGeom>
          <a:noFill/>
          <a:ln>
            <a:noFill/>
          </a:ln>
        </p:spPr>
      </p:pic>
      <p:pic>
        <p:nvPicPr>
          <p:cNvPr id="33" name="Picture 32">
            <a:extLst>
              <a:ext uri="{FF2B5EF4-FFF2-40B4-BE49-F238E27FC236}">
                <a16:creationId xmlns:a16="http://schemas.microsoft.com/office/drawing/2014/main" id="{0E557E24-2A82-4283-B593-64B3649AC64F}"/>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921869" y="4078683"/>
            <a:ext cx="755906" cy="755906"/>
          </a:xfrm>
          <a:prstGeom prst="rect">
            <a:avLst/>
          </a:prstGeom>
        </p:spPr>
      </p:pic>
      <p:pic>
        <p:nvPicPr>
          <p:cNvPr id="34" name="Picture 33">
            <a:extLst>
              <a:ext uri="{FF2B5EF4-FFF2-40B4-BE49-F238E27FC236}">
                <a16:creationId xmlns:a16="http://schemas.microsoft.com/office/drawing/2014/main" id="{C0127A70-6C73-45C1-8ED9-59DB3438706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580908" y="4078684"/>
            <a:ext cx="755906" cy="755906"/>
          </a:xfrm>
          <a:prstGeom prst="rect">
            <a:avLst/>
          </a:prstGeom>
        </p:spPr>
      </p:pic>
      <p:pic>
        <p:nvPicPr>
          <p:cNvPr id="35" name="Picture 34">
            <a:extLst>
              <a:ext uri="{FF2B5EF4-FFF2-40B4-BE49-F238E27FC236}">
                <a16:creationId xmlns:a16="http://schemas.microsoft.com/office/drawing/2014/main" id="{2A8BE66D-72D8-4360-BBC9-9AB1E9253D5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10718" y="4078684"/>
            <a:ext cx="755906" cy="755906"/>
          </a:xfrm>
          <a:prstGeom prst="rect">
            <a:avLst/>
          </a:prstGeom>
        </p:spPr>
      </p:pic>
    </p:spTree>
    <p:extLst>
      <p:ext uri="{BB962C8B-B14F-4D97-AF65-F5344CB8AC3E}">
        <p14:creationId xmlns:p14="http://schemas.microsoft.com/office/powerpoint/2010/main" val="11592095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45_Section Header">
    <p:spTree>
      <p:nvGrpSpPr>
        <p:cNvPr id="1" name=""/>
        <p:cNvGrpSpPr/>
        <p:nvPr/>
      </p:nvGrpSpPr>
      <p:grpSpPr>
        <a:xfrm>
          <a:off x="0" y="0"/>
          <a:ext cx="0" cy="0"/>
          <a:chOff x="0" y="0"/>
          <a:chExt cx="0" cy="0"/>
        </a:xfrm>
      </p:grpSpPr>
      <p:sp>
        <p:nvSpPr>
          <p:cNvPr id="487" name="Shape 48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88" name="Shape 48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89" name="Shape 48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91" name="Shape 49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2" name="Shape 49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46_Section Header">
    <p:spTree>
      <p:nvGrpSpPr>
        <p:cNvPr id="1" name=""/>
        <p:cNvGrpSpPr/>
        <p:nvPr/>
      </p:nvGrpSpPr>
      <p:grpSpPr>
        <a:xfrm>
          <a:off x="0" y="0"/>
          <a:ext cx="0" cy="0"/>
          <a:chOff x="0" y="0"/>
          <a:chExt cx="0" cy="0"/>
        </a:xfrm>
      </p:grpSpPr>
      <p:sp>
        <p:nvSpPr>
          <p:cNvPr id="499" name="Shape 49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500" name="Shape 50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01" name="Shape 50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5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03" name="Shape 50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04" name="Shape 50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47_Section Header">
    <p:spTree>
      <p:nvGrpSpPr>
        <p:cNvPr id="1" name=""/>
        <p:cNvGrpSpPr/>
        <p:nvPr/>
      </p:nvGrpSpPr>
      <p:grpSpPr>
        <a:xfrm>
          <a:off x="0" y="0"/>
          <a:ext cx="0" cy="0"/>
          <a:chOff x="0" y="0"/>
          <a:chExt cx="0" cy="0"/>
        </a:xfrm>
      </p:grpSpPr>
      <p:sp>
        <p:nvSpPr>
          <p:cNvPr id="511" name="Shape 51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512" name="Shape 51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13" name="Shape 51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5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15" name="Shape 51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16" name="Shape 51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48_Section Header">
    <p:spTree>
      <p:nvGrpSpPr>
        <p:cNvPr id="1" name=""/>
        <p:cNvGrpSpPr/>
        <p:nvPr/>
      </p:nvGrpSpPr>
      <p:grpSpPr>
        <a:xfrm>
          <a:off x="0" y="0"/>
          <a:ext cx="0" cy="0"/>
          <a:chOff x="0" y="0"/>
          <a:chExt cx="0" cy="0"/>
        </a:xfrm>
      </p:grpSpPr>
      <p:sp>
        <p:nvSpPr>
          <p:cNvPr id="523" name="Shape 52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524" name="Shape 52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25" name="Shape 52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5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27" name="Shape 52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28" name="Shape 52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49_Section Header">
    <p:spTree>
      <p:nvGrpSpPr>
        <p:cNvPr id="1" name=""/>
        <p:cNvGrpSpPr/>
        <p:nvPr/>
      </p:nvGrpSpPr>
      <p:grpSpPr>
        <a:xfrm>
          <a:off x="0" y="0"/>
          <a:ext cx="0" cy="0"/>
          <a:chOff x="0" y="0"/>
          <a:chExt cx="0" cy="0"/>
        </a:xfrm>
      </p:grpSpPr>
      <p:sp>
        <p:nvSpPr>
          <p:cNvPr id="535" name="Shape 53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536" name="Shape 53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37" name="Shape 53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5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39" name="Shape 53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0" name="Shape 54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50_Section Header">
    <p:spTree>
      <p:nvGrpSpPr>
        <p:cNvPr id="1" name=""/>
        <p:cNvGrpSpPr/>
        <p:nvPr/>
      </p:nvGrpSpPr>
      <p:grpSpPr>
        <a:xfrm>
          <a:off x="0" y="0"/>
          <a:ext cx="0" cy="0"/>
          <a:chOff x="0" y="0"/>
          <a:chExt cx="0" cy="0"/>
        </a:xfrm>
      </p:grpSpPr>
      <p:sp>
        <p:nvSpPr>
          <p:cNvPr id="547" name="Shape 54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548" name="Shape 54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49" name="Shape 54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5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51" name="Shape 5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52" name="Shape 55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559" name="Shape 55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5" name="Shape 55"/>
          <p:cNvSpPr>
            <a:spLocks noGrp="1"/>
          </p:cNvSpPr>
          <p:nvPr>
            <p:ph type="title"/>
          </p:nvPr>
        </p:nvSpPr>
        <p:spPr>
          <a:prstGeom prst="rect">
            <a:avLst/>
          </a:prstGeom>
        </p:spPr>
        <p:txBody>
          <a:bodyPr/>
          <a:lstStyle/>
          <a:p>
            <a:r>
              <a:t>Title Text</a:t>
            </a:r>
          </a:p>
        </p:txBody>
      </p:sp>
      <p:sp>
        <p:nvSpPr>
          <p:cNvPr id="56" name="Shape 5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66" name="Shape 566"/>
          <p:cNvSpPr>
            <a:spLocks noGrp="1"/>
          </p:cNvSpPr>
          <p:nvPr>
            <p:ph type="title"/>
          </p:nvPr>
        </p:nvSpPr>
        <p:spPr>
          <a:xfrm>
            <a:off x="685800" y="1597828"/>
            <a:ext cx="7772400" cy="1102520"/>
          </a:xfrm>
          <a:prstGeom prst="rect">
            <a:avLst/>
          </a:prstGeom>
        </p:spPr>
        <p:txBody>
          <a:bodyPr/>
          <a:lstStyle/>
          <a:p>
            <a:r>
              <a:t>Title Text</a:t>
            </a:r>
          </a:p>
        </p:txBody>
      </p:sp>
      <p:sp>
        <p:nvSpPr>
          <p:cNvPr id="567" name="Shape 567"/>
          <p:cNvSpPr>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034" algn="ctr">
              <a:buSzTx/>
              <a:buFontTx/>
              <a:buNone/>
              <a:defRPr>
                <a:solidFill>
                  <a:srgbClr val="888888"/>
                </a:solidFill>
              </a:defRPr>
            </a:lvl2pPr>
            <a:lvl3pPr marL="0" indent="914085" algn="ctr">
              <a:buSzTx/>
              <a:buFontTx/>
              <a:buNone/>
              <a:defRPr>
                <a:solidFill>
                  <a:srgbClr val="888888"/>
                </a:solidFill>
              </a:defRPr>
            </a:lvl3pPr>
            <a:lvl4pPr marL="0" indent="1371124" algn="ctr">
              <a:buSzTx/>
              <a:buFontTx/>
              <a:buNone/>
              <a:defRPr>
                <a:solidFill>
                  <a:srgbClr val="888888"/>
                </a:solidFill>
              </a:defRPr>
            </a:lvl4pPr>
            <a:lvl5pPr marL="0" indent="1828169"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68" name="Shape 568"/>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584" name="Shape 58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591" name="Shape 591"/>
          <p:cNvSpPr>
            <a:spLocks noGrp="1"/>
          </p:cNvSpPr>
          <p:nvPr>
            <p:ph type="title"/>
          </p:nvPr>
        </p:nvSpPr>
        <p:spPr>
          <a:prstGeom prst="rect">
            <a:avLst/>
          </a:prstGeom>
        </p:spPr>
        <p:txBody>
          <a:bodyPr/>
          <a:lstStyle/>
          <a:p>
            <a:r>
              <a:t>Title Text</a:t>
            </a:r>
          </a:p>
        </p:txBody>
      </p:sp>
      <p:sp>
        <p:nvSpPr>
          <p:cNvPr id="592" name="Shape 592"/>
          <p:cNvSpPr>
            <a:spLocks noGrp="1"/>
          </p:cNvSpPr>
          <p:nvPr>
            <p:ph type="body" sz="half" idx="1"/>
          </p:nvPr>
        </p:nvSpPr>
        <p:spPr>
          <a:xfrm>
            <a:off x="457200" y="900116"/>
            <a:ext cx="4038600" cy="2545557"/>
          </a:xfrm>
          <a:prstGeom prst="rect">
            <a:avLst/>
          </a:prstGeom>
        </p:spPr>
        <p:txBody>
          <a:bodyPr/>
          <a:lstStyle>
            <a:lvl1pPr>
              <a:spcBef>
                <a:spcPts val="600"/>
              </a:spcBef>
              <a:defRPr sz="2800"/>
            </a:lvl1pPr>
            <a:lvl2pPr marL="790302" indent="-333263">
              <a:spcBef>
                <a:spcPts val="600"/>
              </a:spcBef>
              <a:defRPr sz="2800"/>
            </a:lvl2pPr>
            <a:lvl3pPr marL="1234019" indent="-319927">
              <a:spcBef>
                <a:spcPts val="600"/>
              </a:spcBef>
              <a:defRPr sz="2800"/>
            </a:lvl3pPr>
            <a:lvl4pPr marL="1726598" indent="-355474">
              <a:spcBef>
                <a:spcPts val="600"/>
              </a:spcBef>
              <a:defRPr sz="2800"/>
            </a:lvl4pPr>
            <a:lvl5pPr marL="2183644" indent="-355474">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93" name="Shape 593"/>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600" name="Shape 600"/>
          <p:cNvSpPr>
            <a:spLocks noGrp="1"/>
          </p:cNvSpPr>
          <p:nvPr>
            <p:ph type="title"/>
          </p:nvPr>
        </p:nvSpPr>
        <p:spPr>
          <a:prstGeom prst="rect">
            <a:avLst/>
          </a:prstGeom>
        </p:spPr>
        <p:txBody>
          <a:bodyPr/>
          <a:lstStyle/>
          <a:p>
            <a:r>
              <a:t>Title Text</a:t>
            </a:r>
          </a:p>
        </p:txBody>
      </p:sp>
      <p:sp>
        <p:nvSpPr>
          <p:cNvPr id="601" name="Shape 601"/>
          <p:cNvSpPr>
            <a:spLocks noGrp="1"/>
          </p:cNvSpPr>
          <p:nvPr>
            <p:ph type="body" sz="quarter" idx="1"/>
          </p:nvPr>
        </p:nvSpPr>
        <p:spPr>
          <a:xfrm>
            <a:off x="457200" y="1151336"/>
            <a:ext cx="4040188" cy="479823"/>
          </a:xfrm>
          <a:prstGeom prst="rect">
            <a:avLst/>
          </a:prstGeom>
        </p:spPr>
        <p:txBody>
          <a:bodyPr anchor="b"/>
          <a:lstStyle>
            <a:lvl1pPr marL="0" indent="0">
              <a:spcBef>
                <a:spcPts val="500"/>
              </a:spcBef>
              <a:buSzTx/>
              <a:buFontTx/>
              <a:buNone/>
              <a:defRPr sz="2400" b="1"/>
            </a:lvl1pPr>
            <a:lvl2pPr marL="0" indent="457034">
              <a:spcBef>
                <a:spcPts val="500"/>
              </a:spcBef>
              <a:buSzTx/>
              <a:buFontTx/>
              <a:buNone/>
              <a:defRPr sz="2400" b="1"/>
            </a:lvl2pPr>
            <a:lvl3pPr marL="0" indent="914085">
              <a:spcBef>
                <a:spcPts val="500"/>
              </a:spcBef>
              <a:buSzTx/>
              <a:buFontTx/>
              <a:buNone/>
              <a:defRPr sz="2400" b="1"/>
            </a:lvl3pPr>
            <a:lvl4pPr marL="0" indent="1371124">
              <a:spcBef>
                <a:spcPts val="500"/>
              </a:spcBef>
              <a:buSzTx/>
              <a:buFontTx/>
              <a:buNone/>
              <a:defRPr sz="2400" b="1"/>
            </a:lvl4pPr>
            <a:lvl5pPr marL="0" indent="1828169">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02" name="Shape 602"/>
          <p:cNvSpPr>
            <a:spLocks noGrp="1"/>
          </p:cNvSpPr>
          <p:nvPr>
            <p:ph type="body" sz="quarter" idx="13"/>
          </p:nvPr>
        </p:nvSpPr>
        <p:spPr>
          <a:xfrm>
            <a:off x="4645033" y="1151336"/>
            <a:ext cx="4041776" cy="479823"/>
          </a:xfrm>
          <a:prstGeom prst="rect">
            <a:avLst/>
          </a:prstGeom>
        </p:spPr>
        <p:txBody>
          <a:bodyPr anchor="b"/>
          <a:lstStyle>
            <a:lvl1pPr marL="0" indent="0">
              <a:spcBef>
                <a:spcPts val="375"/>
              </a:spcBef>
              <a:buSzTx/>
              <a:buFontTx/>
              <a:buNone/>
              <a:defRPr sz="2400" b="1"/>
            </a:lvl1pPr>
          </a:lstStyle>
          <a:p>
            <a:pPr marL="0" indent="0">
              <a:spcBef>
                <a:spcPts val="500"/>
              </a:spcBef>
              <a:buSzTx/>
              <a:buFontTx/>
              <a:buNone/>
              <a:defRPr sz="2400" b="1"/>
            </a:pPr>
            <a:endParaRPr/>
          </a:p>
        </p:txBody>
      </p:sp>
      <p:sp>
        <p:nvSpPr>
          <p:cNvPr id="603" name="Shape 603"/>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10" name="Shape 610"/>
          <p:cNvSpPr>
            <a:spLocks noGrp="1"/>
          </p:cNvSpPr>
          <p:nvPr>
            <p:ph type="title"/>
          </p:nvPr>
        </p:nvSpPr>
        <p:spPr>
          <a:prstGeom prst="rect">
            <a:avLst/>
          </a:prstGeom>
        </p:spPr>
        <p:txBody>
          <a:bodyPr/>
          <a:lstStyle/>
          <a:p>
            <a:r>
              <a:t>Title Text</a:t>
            </a:r>
          </a:p>
        </p:txBody>
      </p:sp>
      <p:sp>
        <p:nvSpPr>
          <p:cNvPr id="611" name="Shape 611"/>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18" name="Shape 618"/>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25" name="Shape 625"/>
          <p:cNvSpPr>
            <a:spLocks noGrp="1"/>
          </p:cNvSpPr>
          <p:nvPr>
            <p:ph type="title"/>
          </p:nvPr>
        </p:nvSpPr>
        <p:spPr>
          <a:xfrm>
            <a:off x="457215" y="204787"/>
            <a:ext cx="3008314" cy="871539"/>
          </a:xfrm>
          <a:prstGeom prst="rect">
            <a:avLst/>
          </a:prstGeom>
        </p:spPr>
        <p:txBody>
          <a:bodyPr anchor="b"/>
          <a:lstStyle>
            <a:lvl1pPr algn="l">
              <a:defRPr sz="2000" b="1"/>
            </a:lvl1pPr>
          </a:lstStyle>
          <a:p>
            <a:r>
              <a:t>Title Text</a:t>
            </a:r>
          </a:p>
        </p:txBody>
      </p:sp>
      <p:sp>
        <p:nvSpPr>
          <p:cNvPr id="626" name="Shape 626"/>
          <p:cNvSpPr>
            <a:spLocks noGrp="1"/>
          </p:cNvSpPr>
          <p:nvPr>
            <p:ph type="body" idx="1"/>
          </p:nvPr>
        </p:nvSpPr>
        <p:spPr>
          <a:xfrm>
            <a:off x="3575050" y="204796"/>
            <a:ext cx="5111750" cy="438983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7" name="Shape 627"/>
          <p:cNvSpPr>
            <a:spLocks noGrp="1"/>
          </p:cNvSpPr>
          <p:nvPr>
            <p:ph type="body" sz="half" idx="13"/>
          </p:nvPr>
        </p:nvSpPr>
        <p:spPr>
          <a:xfrm>
            <a:off x="457218" y="1076328"/>
            <a:ext cx="3008315" cy="3518297"/>
          </a:xfrm>
          <a:prstGeom prst="rect">
            <a:avLst/>
          </a:prstGeom>
        </p:spPr>
        <p:txBody>
          <a:bodyPr/>
          <a:lstStyle>
            <a:lvl1pPr marL="0" indent="0">
              <a:spcBef>
                <a:spcPts val="225"/>
              </a:spcBef>
              <a:buSzTx/>
              <a:buFontTx/>
              <a:buNone/>
              <a:defRPr sz="1400"/>
            </a:lvl1pPr>
          </a:lstStyle>
          <a:p>
            <a:pPr marL="0" indent="0">
              <a:spcBef>
                <a:spcPts val="300"/>
              </a:spcBef>
              <a:buSzTx/>
              <a:buFontTx/>
              <a:buNone/>
              <a:defRPr sz="1400"/>
            </a:pPr>
            <a:endParaRPr/>
          </a:p>
        </p:txBody>
      </p:sp>
      <p:sp>
        <p:nvSpPr>
          <p:cNvPr id="628" name="Shape 628"/>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635" name="Shape 635"/>
          <p:cNvSpPr>
            <a:spLocks noGrp="1"/>
          </p:cNvSpPr>
          <p:nvPr>
            <p:ph type="title"/>
          </p:nvPr>
        </p:nvSpPr>
        <p:spPr>
          <a:xfrm>
            <a:off x="1792298" y="3600452"/>
            <a:ext cx="5486401" cy="425055"/>
          </a:xfrm>
          <a:prstGeom prst="rect">
            <a:avLst/>
          </a:prstGeom>
        </p:spPr>
        <p:txBody>
          <a:bodyPr anchor="b"/>
          <a:lstStyle>
            <a:lvl1pPr algn="l">
              <a:defRPr sz="2000" b="1"/>
            </a:lvl1pPr>
          </a:lstStyle>
          <a:p>
            <a:r>
              <a:t>Title Text</a:t>
            </a:r>
          </a:p>
        </p:txBody>
      </p:sp>
      <p:sp>
        <p:nvSpPr>
          <p:cNvPr id="636" name="Shape 636"/>
          <p:cNvSpPr>
            <a:spLocks noGrp="1"/>
          </p:cNvSpPr>
          <p:nvPr>
            <p:ph type="pic" sz="half" idx="13"/>
          </p:nvPr>
        </p:nvSpPr>
        <p:spPr>
          <a:xfrm>
            <a:off x="1792298" y="459581"/>
            <a:ext cx="5486401" cy="3086101"/>
          </a:xfrm>
          <a:prstGeom prst="rect">
            <a:avLst/>
          </a:prstGeom>
        </p:spPr>
        <p:txBody>
          <a:bodyPr lIns="91411" rIns="91411">
            <a:noAutofit/>
          </a:bodyPr>
          <a:lstStyle/>
          <a:p>
            <a:endParaRPr/>
          </a:p>
        </p:txBody>
      </p:sp>
      <p:sp>
        <p:nvSpPr>
          <p:cNvPr id="637" name="Shape 637"/>
          <p:cNvSpPr>
            <a:spLocks noGrp="1"/>
          </p:cNvSpPr>
          <p:nvPr>
            <p:ph type="body" sz="quarter" idx="1"/>
          </p:nvPr>
        </p:nvSpPr>
        <p:spPr>
          <a:xfrm>
            <a:off x="1792298" y="4025510"/>
            <a:ext cx="5486401" cy="603648"/>
          </a:xfrm>
          <a:prstGeom prst="rect">
            <a:avLst/>
          </a:prstGeom>
        </p:spPr>
        <p:txBody>
          <a:bodyPr/>
          <a:lstStyle>
            <a:lvl1pPr marL="0" indent="0">
              <a:spcBef>
                <a:spcPts val="300"/>
              </a:spcBef>
              <a:buSzTx/>
              <a:buFontTx/>
              <a:buNone/>
              <a:defRPr sz="1400"/>
            </a:lvl1pPr>
            <a:lvl2pPr marL="0" indent="457034">
              <a:spcBef>
                <a:spcPts val="300"/>
              </a:spcBef>
              <a:buSzTx/>
              <a:buFontTx/>
              <a:buNone/>
              <a:defRPr sz="1400"/>
            </a:lvl2pPr>
            <a:lvl3pPr marL="0" indent="914085">
              <a:spcBef>
                <a:spcPts val="300"/>
              </a:spcBef>
              <a:buSzTx/>
              <a:buFontTx/>
              <a:buNone/>
              <a:defRPr sz="1400"/>
            </a:lvl3pPr>
            <a:lvl4pPr marL="0" indent="1371124">
              <a:spcBef>
                <a:spcPts val="300"/>
              </a:spcBef>
              <a:buSzTx/>
              <a:buFontTx/>
              <a:buNone/>
              <a:defRPr sz="1400"/>
            </a:lvl4pPr>
            <a:lvl5pPr marL="0" indent="1828169">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638" name="Shape 638"/>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645" name="Shape 645"/>
          <p:cNvSpPr>
            <a:spLocks noGrp="1"/>
          </p:cNvSpPr>
          <p:nvPr>
            <p:ph type="title"/>
          </p:nvPr>
        </p:nvSpPr>
        <p:spPr>
          <a:prstGeom prst="rect">
            <a:avLst/>
          </a:prstGeom>
        </p:spPr>
        <p:txBody>
          <a:bodyPr/>
          <a:lstStyle/>
          <a:p>
            <a:r>
              <a:t>Title Text</a:t>
            </a:r>
          </a:p>
        </p:txBody>
      </p:sp>
      <p:sp>
        <p:nvSpPr>
          <p:cNvPr id="646" name="Shape 64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7" name="Shape 647"/>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654" name="Shape 654"/>
          <p:cNvSpPr>
            <a:spLocks noGrp="1"/>
          </p:cNvSpPr>
          <p:nvPr>
            <p:ph type="title"/>
          </p:nvPr>
        </p:nvSpPr>
        <p:spPr>
          <a:xfrm>
            <a:off x="6629400" y="154783"/>
            <a:ext cx="2057400" cy="3290889"/>
          </a:xfrm>
          <a:prstGeom prst="rect">
            <a:avLst/>
          </a:prstGeom>
        </p:spPr>
        <p:txBody>
          <a:bodyPr/>
          <a:lstStyle/>
          <a:p>
            <a:r>
              <a:t>Title Text</a:t>
            </a:r>
          </a:p>
        </p:txBody>
      </p:sp>
      <p:sp>
        <p:nvSpPr>
          <p:cNvPr id="655" name="Shape 655"/>
          <p:cNvSpPr>
            <a:spLocks noGrp="1"/>
          </p:cNvSpPr>
          <p:nvPr>
            <p:ph type="body" idx="1"/>
          </p:nvPr>
        </p:nvSpPr>
        <p:spPr>
          <a:xfrm>
            <a:off x="457200" y="154783"/>
            <a:ext cx="6019800" cy="329088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56" name="Shape 656"/>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3" name="Shape 6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663" name="Shape 66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664" name="Shape 66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665" name="Shape 66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666" name="Shape 66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67" name="Shape 667"/>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674" name="Shape 674"/>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675" name="Shape 675"/>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676" name="Shape 67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677" name="Shape 67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8" name="Shape 67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685" name="Shape 68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686" name="Shape 68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687" name="Shape 68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688" name="Shape 68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9" name="Shape 68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696" name="Shape 696"/>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697" name="Shape 697"/>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698" name="Shape 69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699" name="Shape 69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00" name="Shape 70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707" name="Shape 70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08" name="Shape 70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09" name="Shape 70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10" name="Shape 71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11" name="Shape 711"/>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718" name="Shape 71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19" name="Shape 71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20" name="Shape 72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21" name="Shape 72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2" name="Shape 72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729" name="Shape 72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30" name="Shape 73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31" name="Shape 73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32" name="Shape 73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33" name="Shape 733"/>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740" name="Shape 74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41" name="Shape 74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42" name="Shape 74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43" name="Shape 74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4" name="Shape 74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751" name="Shape 75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52" name="Shape 75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53" name="Shape 75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54" name="Shape 75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55" name="Shape 755"/>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762" name="Shape 76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63" name="Shape 76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64" name="Shape 76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65" name="Shape 76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6" name="Shape 76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0" name="Shape 70"/>
          <p:cNvSpPr>
            <a:spLocks noGrp="1"/>
          </p:cNvSpPr>
          <p:nvPr>
            <p:ph type="title"/>
          </p:nvPr>
        </p:nvSpPr>
        <p:spPr>
          <a:xfrm>
            <a:off x="457218" y="204787"/>
            <a:ext cx="3008315" cy="871539"/>
          </a:xfrm>
          <a:prstGeom prst="rect">
            <a:avLst/>
          </a:prstGeom>
        </p:spPr>
        <p:txBody>
          <a:bodyPr anchor="b"/>
          <a:lstStyle>
            <a:lvl1pPr algn="l">
              <a:defRPr sz="2000" b="1"/>
            </a:lvl1pPr>
          </a:lstStyle>
          <a:p>
            <a:r>
              <a:t>Title Text</a:t>
            </a:r>
          </a:p>
        </p:txBody>
      </p:sp>
      <p:sp>
        <p:nvSpPr>
          <p:cNvPr id="71" name="Shape 71"/>
          <p:cNvSpPr>
            <a:spLocks noGrp="1"/>
          </p:cNvSpPr>
          <p:nvPr>
            <p:ph type="body" idx="1"/>
          </p:nvPr>
        </p:nvSpPr>
        <p:spPr>
          <a:xfrm>
            <a:off x="3575050" y="204794"/>
            <a:ext cx="5111750" cy="438983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hape 72"/>
          <p:cNvSpPr>
            <a:spLocks noGrp="1"/>
          </p:cNvSpPr>
          <p:nvPr>
            <p:ph type="body" sz="half" idx="13"/>
          </p:nvPr>
        </p:nvSpPr>
        <p:spPr>
          <a:xfrm>
            <a:off x="457218" y="1076328"/>
            <a:ext cx="3008315" cy="3518297"/>
          </a:xfrm>
          <a:prstGeom prst="rect">
            <a:avLst/>
          </a:prstGeom>
        </p:spPr>
        <p:txBody>
          <a:bodyPr/>
          <a:lstStyle>
            <a:lvl1pPr marL="0" indent="0">
              <a:spcBef>
                <a:spcPts val="225"/>
              </a:spcBef>
              <a:buSzTx/>
              <a:buFontTx/>
              <a:buNone/>
              <a:defRPr sz="1400"/>
            </a:lvl1pPr>
          </a:lstStyle>
          <a:p>
            <a:pPr marL="0" indent="0">
              <a:spcBef>
                <a:spcPts val="300"/>
              </a:spcBef>
              <a:buSzTx/>
              <a:buFontTx/>
              <a:buNone/>
              <a:defRPr sz="1400"/>
            </a:pPr>
            <a:endParaRPr/>
          </a:p>
        </p:txBody>
      </p:sp>
      <p:sp>
        <p:nvSpPr>
          <p:cNvPr id="73" name="Shape 7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773" name="Shape 77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74" name="Shape 77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75" name="Shape 77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76" name="Shape 77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77" name="Shape 777"/>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784" name="Shape 784"/>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85" name="Shape 785"/>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86" name="Shape 78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87" name="Shape 78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88" name="Shape 78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13_Section Header">
    <p:spTree>
      <p:nvGrpSpPr>
        <p:cNvPr id="1" name=""/>
        <p:cNvGrpSpPr/>
        <p:nvPr/>
      </p:nvGrpSpPr>
      <p:grpSpPr>
        <a:xfrm>
          <a:off x="0" y="0"/>
          <a:ext cx="0" cy="0"/>
          <a:chOff x="0" y="0"/>
          <a:chExt cx="0" cy="0"/>
        </a:xfrm>
      </p:grpSpPr>
      <p:sp>
        <p:nvSpPr>
          <p:cNvPr id="795" name="Shape 79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96" name="Shape 79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97" name="Shape 79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98" name="Shape 79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99" name="Shape 79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806" name="Shape 806"/>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07" name="Shape 807"/>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08" name="Shape 80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09" name="Shape 80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10" name="Shape 81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817" name="Shape 81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18" name="Shape 81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19" name="Shape 81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20" name="Shape 82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21" name="Shape 821"/>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16_Section Header">
    <p:spTree>
      <p:nvGrpSpPr>
        <p:cNvPr id="1" name=""/>
        <p:cNvGrpSpPr/>
        <p:nvPr/>
      </p:nvGrpSpPr>
      <p:grpSpPr>
        <a:xfrm>
          <a:off x="0" y="0"/>
          <a:ext cx="0" cy="0"/>
          <a:chOff x="0" y="0"/>
          <a:chExt cx="0" cy="0"/>
        </a:xfrm>
      </p:grpSpPr>
      <p:sp>
        <p:nvSpPr>
          <p:cNvPr id="828" name="Shape 82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29" name="Shape 82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30" name="Shape 83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31" name="Shape 83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2" name="Shape 83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17_Section Header">
    <p:spTree>
      <p:nvGrpSpPr>
        <p:cNvPr id="1" name=""/>
        <p:cNvGrpSpPr/>
        <p:nvPr/>
      </p:nvGrpSpPr>
      <p:grpSpPr>
        <a:xfrm>
          <a:off x="0" y="0"/>
          <a:ext cx="0" cy="0"/>
          <a:chOff x="0" y="0"/>
          <a:chExt cx="0" cy="0"/>
        </a:xfrm>
      </p:grpSpPr>
      <p:sp>
        <p:nvSpPr>
          <p:cNvPr id="839" name="Shape 83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40" name="Shape 84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41" name="Shape 84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42" name="Shape 84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43" name="Shape 843"/>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18_Section Header">
    <p:spTree>
      <p:nvGrpSpPr>
        <p:cNvPr id="1" name=""/>
        <p:cNvGrpSpPr/>
        <p:nvPr/>
      </p:nvGrpSpPr>
      <p:grpSpPr>
        <a:xfrm>
          <a:off x="0" y="0"/>
          <a:ext cx="0" cy="0"/>
          <a:chOff x="0" y="0"/>
          <a:chExt cx="0" cy="0"/>
        </a:xfrm>
      </p:grpSpPr>
      <p:sp>
        <p:nvSpPr>
          <p:cNvPr id="850" name="Shape 85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51" name="Shape 85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52" name="Shape 85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53" name="Shape 85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54" name="Shape 85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861" name="Shape 86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62" name="Shape 86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63" name="Shape 86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64" name="Shape 86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5" name="Shape 865"/>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20_Section Header">
    <p:spTree>
      <p:nvGrpSpPr>
        <p:cNvPr id="1" name=""/>
        <p:cNvGrpSpPr/>
        <p:nvPr/>
      </p:nvGrpSpPr>
      <p:grpSpPr>
        <a:xfrm>
          <a:off x="0" y="0"/>
          <a:ext cx="0" cy="0"/>
          <a:chOff x="0" y="0"/>
          <a:chExt cx="0" cy="0"/>
        </a:xfrm>
      </p:grpSpPr>
      <p:sp>
        <p:nvSpPr>
          <p:cNvPr id="872" name="Shape 87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73" name="Shape 87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74" name="Shape 87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75" name="Shape 87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6" name="Shape 87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0" name="Shape 80"/>
          <p:cNvSpPr>
            <a:spLocks noGrp="1"/>
          </p:cNvSpPr>
          <p:nvPr>
            <p:ph type="title"/>
          </p:nvPr>
        </p:nvSpPr>
        <p:spPr>
          <a:xfrm>
            <a:off x="1792298" y="3600452"/>
            <a:ext cx="5486401" cy="425055"/>
          </a:xfrm>
          <a:prstGeom prst="rect">
            <a:avLst/>
          </a:prstGeom>
        </p:spPr>
        <p:txBody>
          <a:bodyPr anchor="b"/>
          <a:lstStyle>
            <a:lvl1pPr algn="l">
              <a:defRPr sz="2000" b="1"/>
            </a:lvl1pPr>
          </a:lstStyle>
          <a:p>
            <a:r>
              <a:t>Title Text</a:t>
            </a:r>
          </a:p>
        </p:txBody>
      </p:sp>
      <p:sp>
        <p:nvSpPr>
          <p:cNvPr id="81" name="Shape 81"/>
          <p:cNvSpPr>
            <a:spLocks noGrp="1"/>
          </p:cNvSpPr>
          <p:nvPr>
            <p:ph type="pic" sz="half" idx="13"/>
          </p:nvPr>
        </p:nvSpPr>
        <p:spPr>
          <a:xfrm>
            <a:off x="1792298" y="459581"/>
            <a:ext cx="5486401" cy="3086101"/>
          </a:xfrm>
          <a:prstGeom prst="rect">
            <a:avLst/>
          </a:prstGeom>
        </p:spPr>
        <p:txBody>
          <a:bodyPr lIns="91411" rIns="91411">
            <a:noAutofit/>
          </a:bodyPr>
          <a:lstStyle/>
          <a:p>
            <a:endParaRPr/>
          </a:p>
        </p:txBody>
      </p:sp>
      <p:sp>
        <p:nvSpPr>
          <p:cNvPr id="82" name="Shape 82"/>
          <p:cNvSpPr>
            <a:spLocks noGrp="1"/>
          </p:cNvSpPr>
          <p:nvPr>
            <p:ph type="body" sz="quarter" idx="1"/>
          </p:nvPr>
        </p:nvSpPr>
        <p:spPr>
          <a:xfrm>
            <a:off x="1792298" y="4025508"/>
            <a:ext cx="5486401" cy="603648"/>
          </a:xfrm>
          <a:prstGeom prst="rect">
            <a:avLst/>
          </a:prstGeom>
        </p:spPr>
        <p:txBody>
          <a:bodyPr/>
          <a:lstStyle>
            <a:lvl1pPr marL="0" indent="0">
              <a:spcBef>
                <a:spcPts val="300"/>
              </a:spcBef>
              <a:buSzTx/>
              <a:buFontTx/>
              <a:buNone/>
              <a:defRPr sz="1400"/>
            </a:lvl1pPr>
            <a:lvl2pPr marL="0" indent="457034">
              <a:spcBef>
                <a:spcPts val="300"/>
              </a:spcBef>
              <a:buSzTx/>
              <a:buFontTx/>
              <a:buNone/>
              <a:defRPr sz="1400"/>
            </a:lvl2pPr>
            <a:lvl3pPr marL="0" indent="914085">
              <a:spcBef>
                <a:spcPts val="300"/>
              </a:spcBef>
              <a:buSzTx/>
              <a:buFontTx/>
              <a:buNone/>
              <a:defRPr sz="1400"/>
            </a:lvl3pPr>
            <a:lvl4pPr marL="0" indent="1371124">
              <a:spcBef>
                <a:spcPts val="300"/>
              </a:spcBef>
              <a:buSzTx/>
              <a:buFontTx/>
              <a:buNone/>
              <a:defRPr sz="1400"/>
            </a:lvl4pPr>
            <a:lvl5pPr marL="0" indent="1828169">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3" name="Shape 8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883" name="Shape 88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84" name="Shape 88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85" name="Shape 88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86" name="Shape 88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87" name="Shape 887"/>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22_Section Header">
    <p:spTree>
      <p:nvGrpSpPr>
        <p:cNvPr id="1" name=""/>
        <p:cNvGrpSpPr/>
        <p:nvPr/>
      </p:nvGrpSpPr>
      <p:grpSpPr>
        <a:xfrm>
          <a:off x="0" y="0"/>
          <a:ext cx="0" cy="0"/>
          <a:chOff x="0" y="0"/>
          <a:chExt cx="0" cy="0"/>
        </a:xfrm>
      </p:grpSpPr>
      <p:sp>
        <p:nvSpPr>
          <p:cNvPr id="894" name="Shape 894"/>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95" name="Shape 895"/>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96" name="Shape 89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97" name="Shape 89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98" name="Shape 89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23_Section Header">
    <p:spTree>
      <p:nvGrpSpPr>
        <p:cNvPr id="1" name=""/>
        <p:cNvGrpSpPr/>
        <p:nvPr/>
      </p:nvGrpSpPr>
      <p:grpSpPr>
        <a:xfrm>
          <a:off x="0" y="0"/>
          <a:ext cx="0" cy="0"/>
          <a:chOff x="0" y="0"/>
          <a:chExt cx="0" cy="0"/>
        </a:xfrm>
      </p:grpSpPr>
      <p:sp>
        <p:nvSpPr>
          <p:cNvPr id="905" name="Shape 90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06" name="Shape 90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07" name="Shape 90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08" name="Shape 90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9" name="Shape 90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24_Section Header">
    <p:spTree>
      <p:nvGrpSpPr>
        <p:cNvPr id="1" name=""/>
        <p:cNvGrpSpPr/>
        <p:nvPr/>
      </p:nvGrpSpPr>
      <p:grpSpPr>
        <a:xfrm>
          <a:off x="0" y="0"/>
          <a:ext cx="0" cy="0"/>
          <a:chOff x="0" y="0"/>
          <a:chExt cx="0" cy="0"/>
        </a:xfrm>
      </p:grpSpPr>
      <p:sp>
        <p:nvSpPr>
          <p:cNvPr id="916" name="Shape 916"/>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17" name="Shape 917"/>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18" name="Shape 91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19" name="Shape 91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0" name="Shape 92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25_Section Header">
    <p:spTree>
      <p:nvGrpSpPr>
        <p:cNvPr id="1" name=""/>
        <p:cNvGrpSpPr/>
        <p:nvPr/>
      </p:nvGrpSpPr>
      <p:grpSpPr>
        <a:xfrm>
          <a:off x="0" y="0"/>
          <a:ext cx="0" cy="0"/>
          <a:chOff x="0" y="0"/>
          <a:chExt cx="0" cy="0"/>
        </a:xfrm>
      </p:grpSpPr>
      <p:sp>
        <p:nvSpPr>
          <p:cNvPr id="927" name="Shape 92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28" name="Shape 92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29" name="Shape 92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30" name="Shape 93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31" name="Shape 931"/>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26_Section Header">
    <p:spTree>
      <p:nvGrpSpPr>
        <p:cNvPr id="1" name=""/>
        <p:cNvGrpSpPr/>
        <p:nvPr/>
      </p:nvGrpSpPr>
      <p:grpSpPr>
        <a:xfrm>
          <a:off x="0" y="0"/>
          <a:ext cx="0" cy="0"/>
          <a:chOff x="0" y="0"/>
          <a:chExt cx="0" cy="0"/>
        </a:xfrm>
      </p:grpSpPr>
      <p:sp>
        <p:nvSpPr>
          <p:cNvPr id="938" name="Shape 93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39" name="Shape 93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40" name="Shape 94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41" name="Shape 94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2" name="Shape 94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27_Section Header">
    <p:spTree>
      <p:nvGrpSpPr>
        <p:cNvPr id="1" name=""/>
        <p:cNvGrpSpPr/>
        <p:nvPr/>
      </p:nvGrpSpPr>
      <p:grpSpPr>
        <a:xfrm>
          <a:off x="0" y="0"/>
          <a:ext cx="0" cy="0"/>
          <a:chOff x="0" y="0"/>
          <a:chExt cx="0" cy="0"/>
        </a:xfrm>
      </p:grpSpPr>
      <p:sp>
        <p:nvSpPr>
          <p:cNvPr id="949" name="Shape 94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50" name="Shape 95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51" name="Shape 95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52" name="Shape 95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53" name="Shape 953"/>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28_Section Header">
    <p:spTree>
      <p:nvGrpSpPr>
        <p:cNvPr id="1" name=""/>
        <p:cNvGrpSpPr/>
        <p:nvPr/>
      </p:nvGrpSpPr>
      <p:grpSpPr>
        <a:xfrm>
          <a:off x="0" y="0"/>
          <a:ext cx="0" cy="0"/>
          <a:chOff x="0" y="0"/>
          <a:chExt cx="0" cy="0"/>
        </a:xfrm>
      </p:grpSpPr>
      <p:sp>
        <p:nvSpPr>
          <p:cNvPr id="960" name="Shape 96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61" name="Shape 96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62" name="Shape 96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63" name="Shape 96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4" name="Shape 96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29_Section Header">
    <p:spTree>
      <p:nvGrpSpPr>
        <p:cNvPr id="1" name=""/>
        <p:cNvGrpSpPr/>
        <p:nvPr/>
      </p:nvGrpSpPr>
      <p:grpSpPr>
        <a:xfrm>
          <a:off x="0" y="0"/>
          <a:ext cx="0" cy="0"/>
          <a:chOff x="0" y="0"/>
          <a:chExt cx="0" cy="0"/>
        </a:xfrm>
      </p:grpSpPr>
      <p:sp>
        <p:nvSpPr>
          <p:cNvPr id="971" name="Shape 97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72" name="Shape 97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73" name="Shape 97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74" name="Shape 97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75" name="Shape 975"/>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30_Section Header">
    <p:spTree>
      <p:nvGrpSpPr>
        <p:cNvPr id="1" name=""/>
        <p:cNvGrpSpPr/>
        <p:nvPr/>
      </p:nvGrpSpPr>
      <p:grpSpPr>
        <a:xfrm>
          <a:off x="0" y="0"/>
          <a:ext cx="0" cy="0"/>
          <a:chOff x="0" y="0"/>
          <a:chExt cx="0" cy="0"/>
        </a:xfrm>
      </p:grpSpPr>
      <p:sp>
        <p:nvSpPr>
          <p:cNvPr id="982" name="Shape 98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83" name="Shape 98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84" name="Shape 98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85" name="Shape 98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86" name="Shape 98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0" name="Shape 90"/>
          <p:cNvSpPr>
            <a:spLocks noGrp="1"/>
          </p:cNvSpPr>
          <p:nvPr>
            <p:ph type="title"/>
          </p:nvPr>
        </p:nvSpPr>
        <p:spPr>
          <a:prstGeom prst="rect">
            <a:avLst/>
          </a:prstGeom>
        </p:spPr>
        <p:txBody>
          <a:bodyPr/>
          <a:lstStyle/>
          <a:p>
            <a:r>
              <a:t>Title Text</a:t>
            </a:r>
          </a:p>
        </p:txBody>
      </p:sp>
      <p:sp>
        <p:nvSpPr>
          <p:cNvPr id="91" name="Shape 9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 name="Shape 9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31_Section Header">
    <p:spTree>
      <p:nvGrpSpPr>
        <p:cNvPr id="1" name=""/>
        <p:cNvGrpSpPr/>
        <p:nvPr/>
      </p:nvGrpSpPr>
      <p:grpSpPr>
        <a:xfrm>
          <a:off x="0" y="0"/>
          <a:ext cx="0" cy="0"/>
          <a:chOff x="0" y="0"/>
          <a:chExt cx="0" cy="0"/>
        </a:xfrm>
      </p:grpSpPr>
      <p:sp>
        <p:nvSpPr>
          <p:cNvPr id="993" name="Shape 99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94" name="Shape 99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95" name="Shape 99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96" name="Shape 99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97" name="Shape 997"/>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32_Section Header">
    <p:spTree>
      <p:nvGrpSpPr>
        <p:cNvPr id="1" name=""/>
        <p:cNvGrpSpPr/>
        <p:nvPr/>
      </p:nvGrpSpPr>
      <p:grpSpPr>
        <a:xfrm>
          <a:off x="0" y="0"/>
          <a:ext cx="0" cy="0"/>
          <a:chOff x="0" y="0"/>
          <a:chExt cx="0" cy="0"/>
        </a:xfrm>
      </p:grpSpPr>
      <p:sp>
        <p:nvSpPr>
          <p:cNvPr id="1004" name="Shape 1004"/>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05" name="Shape 1005"/>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06" name="Shape 100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07" name="Shape 100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08" name="Shape 100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33_Section Header">
    <p:spTree>
      <p:nvGrpSpPr>
        <p:cNvPr id="1" name=""/>
        <p:cNvGrpSpPr/>
        <p:nvPr/>
      </p:nvGrpSpPr>
      <p:grpSpPr>
        <a:xfrm>
          <a:off x="0" y="0"/>
          <a:ext cx="0" cy="0"/>
          <a:chOff x="0" y="0"/>
          <a:chExt cx="0" cy="0"/>
        </a:xfrm>
      </p:grpSpPr>
      <p:sp>
        <p:nvSpPr>
          <p:cNvPr id="1015" name="Shape 101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16" name="Shape 101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17" name="Shape 101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18" name="Shape 101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9" name="Shape 101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34_Section Header">
    <p:spTree>
      <p:nvGrpSpPr>
        <p:cNvPr id="1" name=""/>
        <p:cNvGrpSpPr/>
        <p:nvPr/>
      </p:nvGrpSpPr>
      <p:grpSpPr>
        <a:xfrm>
          <a:off x="0" y="0"/>
          <a:ext cx="0" cy="0"/>
          <a:chOff x="0" y="0"/>
          <a:chExt cx="0" cy="0"/>
        </a:xfrm>
      </p:grpSpPr>
      <p:sp>
        <p:nvSpPr>
          <p:cNvPr id="1026" name="Shape 1026"/>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27" name="Shape 1027"/>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28" name="Shape 102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29" name="Shape 102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0" name="Shape 103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35_Section Header">
    <p:spTree>
      <p:nvGrpSpPr>
        <p:cNvPr id="1" name=""/>
        <p:cNvGrpSpPr/>
        <p:nvPr/>
      </p:nvGrpSpPr>
      <p:grpSpPr>
        <a:xfrm>
          <a:off x="0" y="0"/>
          <a:ext cx="0" cy="0"/>
          <a:chOff x="0" y="0"/>
          <a:chExt cx="0" cy="0"/>
        </a:xfrm>
      </p:grpSpPr>
      <p:sp>
        <p:nvSpPr>
          <p:cNvPr id="1037" name="Shape 103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38" name="Shape 103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39" name="Shape 103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40" name="Shape 104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41" name="Shape 1041"/>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36_Section Header">
    <p:spTree>
      <p:nvGrpSpPr>
        <p:cNvPr id="1" name=""/>
        <p:cNvGrpSpPr/>
        <p:nvPr/>
      </p:nvGrpSpPr>
      <p:grpSpPr>
        <a:xfrm>
          <a:off x="0" y="0"/>
          <a:ext cx="0" cy="0"/>
          <a:chOff x="0" y="0"/>
          <a:chExt cx="0" cy="0"/>
        </a:xfrm>
      </p:grpSpPr>
      <p:sp>
        <p:nvSpPr>
          <p:cNvPr id="1048" name="Shape 104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49" name="Shape 104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50" name="Shape 105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51" name="Shape 10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52" name="Shape 105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37_Section Header">
    <p:spTree>
      <p:nvGrpSpPr>
        <p:cNvPr id="1" name=""/>
        <p:cNvGrpSpPr/>
        <p:nvPr/>
      </p:nvGrpSpPr>
      <p:grpSpPr>
        <a:xfrm>
          <a:off x="0" y="0"/>
          <a:ext cx="0" cy="0"/>
          <a:chOff x="0" y="0"/>
          <a:chExt cx="0" cy="0"/>
        </a:xfrm>
      </p:grpSpPr>
      <p:sp>
        <p:nvSpPr>
          <p:cNvPr id="1059" name="Shape 105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60" name="Shape 106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61" name="Shape 106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62" name="Shape 106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63" name="Shape 1063"/>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38_Section Header">
    <p:spTree>
      <p:nvGrpSpPr>
        <p:cNvPr id="1" name=""/>
        <p:cNvGrpSpPr/>
        <p:nvPr/>
      </p:nvGrpSpPr>
      <p:grpSpPr>
        <a:xfrm>
          <a:off x="0" y="0"/>
          <a:ext cx="0" cy="0"/>
          <a:chOff x="0" y="0"/>
          <a:chExt cx="0" cy="0"/>
        </a:xfrm>
      </p:grpSpPr>
      <p:sp>
        <p:nvSpPr>
          <p:cNvPr id="1070" name="Shape 107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71" name="Shape 107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72" name="Shape 107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73" name="Shape 107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74" name="Shape 107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39_Section Header">
    <p:spTree>
      <p:nvGrpSpPr>
        <p:cNvPr id="1" name=""/>
        <p:cNvGrpSpPr/>
        <p:nvPr/>
      </p:nvGrpSpPr>
      <p:grpSpPr>
        <a:xfrm>
          <a:off x="0" y="0"/>
          <a:ext cx="0" cy="0"/>
          <a:chOff x="0" y="0"/>
          <a:chExt cx="0" cy="0"/>
        </a:xfrm>
      </p:grpSpPr>
      <p:sp>
        <p:nvSpPr>
          <p:cNvPr id="1081" name="Shape 108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82" name="Shape 108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83" name="Shape 108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84" name="Shape 108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85" name="Shape 1085"/>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40_Section Header">
    <p:spTree>
      <p:nvGrpSpPr>
        <p:cNvPr id="1" name=""/>
        <p:cNvGrpSpPr/>
        <p:nvPr/>
      </p:nvGrpSpPr>
      <p:grpSpPr>
        <a:xfrm>
          <a:off x="0" y="0"/>
          <a:ext cx="0" cy="0"/>
          <a:chOff x="0" y="0"/>
          <a:chExt cx="0" cy="0"/>
        </a:xfrm>
      </p:grpSpPr>
      <p:sp>
        <p:nvSpPr>
          <p:cNvPr id="1092" name="Shape 109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93" name="Shape 109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94" name="Shape 109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95" name="Shape 109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96" name="Shape 109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s>
</file>

<file path=ppt/slideMasters/_rels/slideMaster10.xml.rels><?xml version="1.0" encoding="UTF-8" standalone="yes"?>
<Relationships xmlns="http://schemas.openxmlformats.org/package/2006/relationships"><Relationship Id="rId26" Type="http://schemas.openxmlformats.org/officeDocument/2006/relationships/slideLayout" Target="../slideLayouts/slideLayout226.xml"/><Relationship Id="rId21" Type="http://schemas.openxmlformats.org/officeDocument/2006/relationships/slideLayout" Target="../slideLayouts/slideLayout221.xml"/><Relationship Id="rId42" Type="http://schemas.openxmlformats.org/officeDocument/2006/relationships/slideLayout" Target="../slideLayouts/slideLayout242.xml"/><Relationship Id="rId47" Type="http://schemas.openxmlformats.org/officeDocument/2006/relationships/slideLayout" Target="../slideLayouts/slideLayout247.xml"/><Relationship Id="rId63" Type="http://schemas.openxmlformats.org/officeDocument/2006/relationships/slideLayout" Target="../slideLayouts/slideLayout263.xml"/><Relationship Id="rId68" Type="http://schemas.openxmlformats.org/officeDocument/2006/relationships/slideLayout" Target="../slideLayouts/slideLayout268.xml"/><Relationship Id="rId84" Type="http://schemas.openxmlformats.org/officeDocument/2006/relationships/slideLayout" Target="../slideLayouts/slideLayout284.xml"/><Relationship Id="rId89" Type="http://schemas.openxmlformats.org/officeDocument/2006/relationships/slideLayout" Target="../slideLayouts/slideLayout289.xml"/><Relationship Id="rId16" Type="http://schemas.openxmlformats.org/officeDocument/2006/relationships/slideLayout" Target="../slideLayouts/slideLayout216.xml"/><Relationship Id="rId11" Type="http://schemas.openxmlformats.org/officeDocument/2006/relationships/slideLayout" Target="../slideLayouts/slideLayout211.xml"/><Relationship Id="rId32" Type="http://schemas.openxmlformats.org/officeDocument/2006/relationships/slideLayout" Target="../slideLayouts/slideLayout232.xml"/><Relationship Id="rId37" Type="http://schemas.openxmlformats.org/officeDocument/2006/relationships/slideLayout" Target="../slideLayouts/slideLayout237.xml"/><Relationship Id="rId53" Type="http://schemas.openxmlformats.org/officeDocument/2006/relationships/slideLayout" Target="../slideLayouts/slideLayout253.xml"/><Relationship Id="rId58" Type="http://schemas.openxmlformats.org/officeDocument/2006/relationships/slideLayout" Target="../slideLayouts/slideLayout258.xml"/><Relationship Id="rId74" Type="http://schemas.openxmlformats.org/officeDocument/2006/relationships/slideLayout" Target="../slideLayouts/slideLayout274.xml"/><Relationship Id="rId79" Type="http://schemas.openxmlformats.org/officeDocument/2006/relationships/slideLayout" Target="../slideLayouts/slideLayout279.xml"/><Relationship Id="rId102" Type="http://schemas.openxmlformats.org/officeDocument/2006/relationships/theme" Target="../theme/theme10.xml"/><Relationship Id="rId5" Type="http://schemas.openxmlformats.org/officeDocument/2006/relationships/slideLayout" Target="../slideLayouts/slideLayout205.xml"/><Relationship Id="rId90" Type="http://schemas.openxmlformats.org/officeDocument/2006/relationships/slideLayout" Target="../slideLayouts/slideLayout290.xml"/><Relationship Id="rId95" Type="http://schemas.openxmlformats.org/officeDocument/2006/relationships/slideLayout" Target="../slideLayouts/slideLayout295.xml"/><Relationship Id="rId22" Type="http://schemas.openxmlformats.org/officeDocument/2006/relationships/slideLayout" Target="../slideLayouts/slideLayout222.xml"/><Relationship Id="rId27" Type="http://schemas.openxmlformats.org/officeDocument/2006/relationships/slideLayout" Target="../slideLayouts/slideLayout227.xml"/><Relationship Id="rId43" Type="http://schemas.openxmlformats.org/officeDocument/2006/relationships/slideLayout" Target="../slideLayouts/slideLayout243.xml"/><Relationship Id="rId48" Type="http://schemas.openxmlformats.org/officeDocument/2006/relationships/slideLayout" Target="../slideLayouts/slideLayout248.xml"/><Relationship Id="rId64" Type="http://schemas.openxmlformats.org/officeDocument/2006/relationships/slideLayout" Target="../slideLayouts/slideLayout264.xml"/><Relationship Id="rId69" Type="http://schemas.openxmlformats.org/officeDocument/2006/relationships/slideLayout" Target="../slideLayouts/slideLayout269.xml"/><Relationship Id="rId80" Type="http://schemas.openxmlformats.org/officeDocument/2006/relationships/slideLayout" Target="../slideLayouts/slideLayout280.xml"/><Relationship Id="rId85" Type="http://schemas.openxmlformats.org/officeDocument/2006/relationships/slideLayout" Target="../slideLayouts/slideLayout285.xml"/><Relationship Id="rId12" Type="http://schemas.openxmlformats.org/officeDocument/2006/relationships/slideLayout" Target="../slideLayouts/slideLayout212.xml"/><Relationship Id="rId17" Type="http://schemas.openxmlformats.org/officeDocument/2006/relationships/slideLayout" Target="../slideLayouts/slideLayout217.xml"/><Relationship Id="rId25" Type="http://schemas.openxmlformats.org/officeDocument/2006/relationships/slideLayout" Target="../slideLayouts/slideLayout225.xml"/><Relationship Id="rId33" Type="http://schemas.openxmlformats.org/officeDocument/2006/relationships/slideLayout" Target="../slideLayouts/slideLayout233.xml"/><Relationship Id="rId38" Type="http://schemas.openxmlformats.org/officeDocument/2006/relationships/slideLayout" Target="../slideLayouts/slideLayout238.xml"/><Relationship Id="rId46" Type="http://schemas.openxmlformats.org/officeDocument/2006/relationships/slideLayout" Target="../slideLayouts/slideLayout246.xml"/><Relationship Id="rId59" Type="http://schemas.openxmlformats.org/officeDocument/2006/relationships/slideLayout" Target="../slideLayouts/slideLayout259.xml"/><Relationship Id="rId67" Type="http://schemas.openxmlformats.org/officeDocument/2006/relationships/slideLayout" Target="../slideLayouts/slideLayout267.xml"/><Relationship Id="rId20" Type="http://schemas.openxmlformats.org/officeDocument/2006/relationships/slideLayout" Target="../slideLayouts/slideLayout220.xml"/><Relationship Id="rId41" Type="http://schemas.openxmlformats.org/officeDocument/2006/relationships/slideLayout" Target="../slideLayouts/slideLayout241.xml"/><Relationship Id="rId54" Type="http://schemas.openxmlformats.org/officeDocument/2006/relationships/slideLayout" Target="../slideLayouts/slideLayout254.xml"/><Relationship Id="rId62" Type="http://schemas.openxmlformats.org/officeDocument/2006/relationships/slideLayout" Target="../slideLayouts/slideLayout262.xml"/><Relationship Id="rId70" Type="http://schemas.openxmlformats.org/officeDocument/2006/relationships/slideLayout" Target="../slideLayouts/slideLayout270.xml"/><Relationship Id="rId75" Type="http://schemas.openxmlformats.org/officeDocument/2006/relationships/slideLayout" Target="../slideLayouts/slideLayout275.xml"/><Relationship Id="rId83" Type="http://schemas.openxmlformats.org/officeDocument/2006/relationships/slideLayout" Target="../slideLayouts/slideLayout283.xml"/><Relationship Id="rId88" Type="http://schemas.openxmlformats.org/officeDocument/2006/relationships/slideLayout" Target="../slideLayouts/slideLayout288.xml"/><Relationship Id="rId91" Type="http://schemas.openxmlformats.org/officeDocument/2006/relationships/slideLayout" Target="../slideLayouts/slideLayout291.xml"/><Relationship Id="rId96" Type="http://schemas.openxmlformats.org/officeDocument/2006/relationships/slideLayout" Target="../slideLayouts/slideLayout296.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5" Type="http://schemas.openxmlformats.org/officeDocument/2006/relationships/slideLayout" Target="../slideLayouts/slideLayout215.xml"/><Relationship Id="rId23" Type="http://schemas.openxmlformats.org/officeDocument/2006/relationships/slideLayout" Target="../slideLayouts/slideLayout223.xml"/><Relationship Id="rId28" Type="http://schemas.openxmlformats.org/officeDocument/2006/relationships/slideLayout" Target="../slideLayouts/slideLayout228.xml"/><Relationship Id="rId36" Type="http://schemas.openxmlformats.org/officeDocument/2006/relationships/slideLayout" Target="../slideLayouts/slideLayout236.xml"/><Relationship Id="rId49" Type="http://schemas.openxmlformats.org/officeDocument/2006/relationships/slideLayout" Target="../slideLayouts/slideLayout249.xml"/><Relationship Id="rId57" Type="http://schemas.openxmlformats.org/officeDocument/2006/relationships/slideLayout" Target="../slideLayouts/slideLayout257.xml"/><Relationship Id="rId10" Type="http://schemas.openxmlformats.org/officeDocument/2006/relationships/slideLayout" Target="../slideLayouts/slideLayout210.xml"/><Relationship Id="rId31" Type="http://schemas.openxmlformats.org/officeDocument/2006/relationships/slideLayout" Target="../slideLayouts/slideLayout231.xml"/><Relationship Id="rId44" Type="http://schemas.openxmlformats.org/officeDocument/2006/relationships/slideLayout" Target="../slideLayouts/slideLayout244.xml"/><Relationship Id="rId52" Type="http://schemas.openxmlformats.org/officeDocument/2006/relationships/slideLayout" Target="../slideLayouts/slideLayout252.xml"/><Relationship Id="rId60" Type="http://schemas.openxmlformats.org/officeDocument/2006/relationships/slideLayout" Target="../slideLayouts/slideLayout260.xml"/><Relationship Id="rId65" Type="http://schemas.openxmlformats.org/officeDocument/2006/relationships/slideLayout" Target="../slideLayouts/slideLayout265.xml"/><Relationship Id="rId73" Type="http://schemas.openxmlformats.org/officeDocument/2006/relationships/slideLayout" Target="../slideLayouts/slideLayout273.xml"/><Relationship Id="rId78" Type="http://schemas.openxmlformats.org/officeDocument/2006/relationships/slideLayout" Target="../slideLayouts/slideLayout278.xml"/><Relationship Id="rId81" Type="http://schemas.openxmlformats.org/officeDocument/2006/relationships/slideLayout" Target="../slideLayouts/slideLayout281.xml"/><Relationship Id="rId86" Type="http://schemas.openxmlformats.org/officeDocument/2006/relationships/slideLayout" Target="../slideLayouts/slideLayout286.xml"/><Relationship Id="rId94" Type="http://schemas.openxmlformats.org/officeDocument/2006/relationships/slideLayout" Target="../slideLayouts/slideLayout294.xml"/><Relationship Id="rId99" Type="http://schemas.openxmlformats.org/officeDocument/2006/relationships/slideLayout" Target="../slideLayouts/slideLayout299.xml"/><Relationship Id="rId101" Type="http://schemas.openxmlformats.org/officeDocument/2006/relationships/slideLayout" Target="../slideLayouts/slideLayout301.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3" Type="http://schemas.openxmlformats.org/officeDocument/2006/relationships/slideLayout" Target="../slideLayouts/slideLayout213.xml"/><Relationship Id="rId18" Type="http://schemas.openxmlformats.org/officeDocument/2006/relationships/slideLayout" Target="../slideLayouts/slideLayout218.xml"/><Relationship Id="rId39" Type="http://schemas.openxmlformats.org/officeDocument/2006/relationships/slideLayout" Target="../slideLayouts/slideLayout239.xml"/><Relationship Id="rId34" Type="http://schemas.openxmlformats.org/officeDocument/2006/relationships/slideLayout" Target="../slideLayouts/slideLayout234.xml"/><Relationship Id="rId50" Type="http://schemas.openxmlformats.org/officeDocument/2006/relationships/slideLayout" Target="../slideLayouts/slideLayout250.xml"/><Relationship Id="rId55" Type="http://schemas.openxmlformats.org/officeDocument/2006/relationships/slideLayout" Target="../slideLayouts/slideLayout255.xml"/><Relationship Id="rId76" Type="http://schemas.openxmlformats.org/officeDocument/2006/relationships/slideLayout" Target="../slideLayouts/slideLayout276.xml"/><Relationship Id="rId97" Type="http://schemas.openxmlformats.org/officeDocument/2006/relationships/slideLayout" Target="../slideLayouts/slideLayout297.xml"/><Relationship Id="rId7" Type="http://schemas.openxmlformats.org/officeDocument/2006/relationships/slideLayout" Target="../slideLayouts/slideLayout207.xml"/><Relationship Id="rId71" Type="http://schemas.openxmlformats.org/officeDocument/2006/relationships/slideLayout" Target="../slideLayouts/slideLayout271.xml"/><Relationship Id="rId92" Type="http://schemas.openxmlformats.org/officeDocument/2006/relationships/slideLayout" Target="../slideLayouts/slideLayout292.xml"/><Relationship Id="rId2" Type="http://schemas.openxmlformats.org/officeDocument/2006/relationships/slideLayout" Target="../slideLayouts/slideLayout202.xml"/><Relationship Id="rId29" Type="http://schemas.openxmlformats.org/officeDocument/2006/relationships/slideLayout" Target="../slideLayouts/slideLayout229.xml"/><Relationship Id="rId24" Type="http://schemas.openxmlformats.org/officeDocument/2006/relationships/slideLayout" Target="../slideLayouts/slideLayout224.xml"/><Relationship Id="rId40" Type="http://schemas.openxmlformats.org/officeDocument/2006/relationships/slideLayout" Target="../slideLayouts/slideLayout240.xml"/><Relationship Id="rId45" Type="http://schemas.openxmlformats.org/officeDocument/2006/relationships/slideLayout" Target="../slideLayouts/slideLayout245.xml"/><Relationship Id="rId66" Type="http://schemas.openxmlformats.org/officeDocument/2006/relationships/slideLayout" Target="../slideLayouts/slideLayout266.xml"/><Relationship Id="rId87" Type="http://schemas.openxmlformats.org/officeDocument/2006/relationships/slideLayout" Target="../slideLayouts/slideLayout287.xml"/><Relationship Id="rId61" Type="http://schemas.openxmlformats.org/officeDocument/2006/relationships/slideLayout" Target="../slideLayouts/slideLayout261.xml"/><Relationship Id="rId82" Type="http://schemas.openxmlformats.org/officeDocument/2006/relationships/slideLayout" Target="../slideLayouts/slideLayout282.xml"/><Relationship Id="rId19" Type="http://schemas.openxmlformats.org/officeDocument/2006/relationships/slideLayout" Target="../slideLayouts/slideLayout219.xml"/><Relationship Id="rId14" Type="http://schemas.openxmlformats.org/officeDocument/2006/relationships/slideLayout" Target="../slideLayouts/slideLayout214.xml"/><Relationship Id="rId30" Type="http://schemas.openxmlformats.org/officeDocument/2006/relationships/slideLayout" Target="../slideLayouts/slideLayout230.xml"/><Relationship Id="rId35" Type="http://schemas.openxmlformats.org/officeDocument/2006/relationships/slideLayout" Target="../slideLayouts/slideLayout235.xml"/><Relationship Id="rId56" Type="http://schemas.openxmlformats.org/officeDocument/2006/relationships/slideLayout" Target="../slideLayouts/slideLayout256.xml"/><Relationship Id="rId77" Type="http://schemas.openxmlformats.org/officeDocument/2006/relationships/slideLayout" Target="../slideLayouts/slideLayout277.xml"/><Relationship Id="rId100" Type="http://schemas.openxmlformats.org/officeDocument/2006/relationships/slideLayout" Target="../slideLayouts/slideLayout300.xml"/><Relationship Id="rId8" Type="http://schemas.openxmlformats.org/officeDocument/2006/relationships/slideLayout" Target="../slideLayouts/slideLayout208.xml"/><Relationship Id="rId51" Type="http://schemas.openxmlformats.org/officeDocument/2006/relationships/slideLayout" Target="../slideLayouts/slideLayout251.xml"/><Relationship Id="rId72" Type="http://schemas.openxmlformats.org/officeDocument/2006/relationships/slideLayout" Target="../slideLayouts/slideLayout272.xml"/><Relationship Id="rId93" Type="http://schemas.openxmlformats.org/officeDocument/2006/relationships/slideLayout" Target="../slideLayouts/slideLayout293.xml"/><Relationship Id="rId98" Type="http://schemas.openxmlformats.org/officeDocument/2006/relationships/slideLayout" Target="../slideLayouts/slideLayout298.xml"/><Relationship Id="rId3" Type="http://schemas.openxmlformats.org/officeDocument/2006/relationships/slideLayout" Target="../slideLayouts/slideLayout2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theme" Target="../theme/theme11.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slideLayout" Target="../slideLayouts/slideLayout313.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321.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theme" Target="../theme/theme12.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332.xml"/><Relationship Id="rId13" Type="http://schemas.openxmlformats.org/officeDocument/2006/relationships/slideLayout" Target="../slideLayouts/slideLayout337.xml"/><Relationship Id="rId3" Type="http://schemas.openxmlformats.org/officeDocument/2006/relationships/slideLayout" Target="../slideLayouts/slideLayout327.xml"/><Relationship Id="rId7" Type="http://schemas.openxmlformats.org/officeDocument/2006/relationships/slideLayout" Target="../slideLayouts/slideLayout331.xml"/><Relationship Id="rId12" Type="http://schemas.openxmlformats.org/officeDocument/2006/relationships/slideLayout" Target="../slideLayouts/slideLayout336.xml"/><Relationship Id="rId2" Type="http://schemas.openxmlformats.org/officeDocument/2006/relationships/slideLayout" Target="../slideLayouts/slideLayout326.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5" Type="http://schemas.openxmlformats.org/officeDocument/2006/relationships/slideLayout" Target="../slideLayouts/slideLayout329.xml"/><Relationship Id="rId10" Type="http://schemas.openxmlformats.org/officeDocument/2006/relationships/slideLayout" Target="../slideLayouts/slideLayout334.xml"/><Relationship Id="rId4" Type="http://schemas.openxmlformats.org/officeDocument/2006/relationships/slideLayout" Target="../slideLayouts/slideLayout328.xml"/><Relationship Id="rId9" Type="http://schemas.openxmlformats.org/officeDocument/2006/relationships/slideLayout" Target="../slideLayouts/slideLayout333.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45.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theme" Target="../theme/theme14.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356.xml"/><Relationship Id="rId13" Type="http://schemas.openxmlformats.org/officeDocument/2006/relationships/theme" Target="../theme/theme15.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slideLayout" Target="../slideLayouts/slideLayout360.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s>
</file>

<file path=ppt/slideMasters/_rels/slideMaster16.xml.rels><?xml version="1.0" encoding="UTF-8" standalone="yes"?>
<Relationships xmlns="http://schemas.openxmlformats.org/package/2006/relationships"><Relationship Id="rId13" Type="http://schemas.openxmlformats.org/officeDocument/2006/relationships/slideLayout" Target="../slideLayouts/slideLayout373.xml"/><Relationship Id="rId18" Type="http://schemas.openxmlformats.org/officeDocument/2006/relationships/slideLayout" Target="../slideLayouts/slideLayout378.xml"/><Relationship Id="rId26" Type="http://schemas.openxmlformats.org/officeDocument/2006/relationships/slideLayout" Target="../slideLayouts/slideLayout386.xml"/><Relationship Id="rId3" Type="http://schemas.openxmlformats.org/officeDocument/2006/relationships/slideLayout" Target="../slideLayouts/slideLayout363.xml"/><Relationship Id="rId21" Type="http://schemas.openxmlformats.org/officeDocument/2006/relationships/slideLayout" Target="../slideLayouts/slideLayout381.xml"/><Relationship Id="rId34" Type="http://schemas.openxmlformats.org/officeDocument/2006/relationships/theme" Target="../theme/theme16.xml"/><Relationship Id="rId7" Type="http://schemas.openxmlformats.org/officeDocument/2006/relationships/slideLayout" Target="../slideLayouts/slideLayout367.xml"/><Relationship Id="rId12" Type="http://schemas.openxmlformats.org/officeDocument/2006/relationships/slideLayout" Target="../slideLayouts/slideLayout372.xml"/><Relationship Id="rId17" Type="http://schemas.openxmlformats.org/officeDocument/2006/relationships/slideLayout" Target="../slideLayouts/slideLayout377.xml"/><Relationship Id="rId25" Type="http://schemas.openxmlformats.org/officeDocument/2006/relationships/slideLayout" Target="../slideLayouts/slideLayout385.xml"/><Relationship Id="rId33" Type="http://schemas.openxmlformats.org/officeDocument/2006/relationships/slideLayout" Target="../slideLayouts/slideLayout393.xml"/><Relationship Id="rId2" Type="http://schemas.openxmlformats.org/officeDocument/2006/relationships/slideLayout" Target="../slideLayouts/slideLayout362.xml"/><Relationship Id="rId16" Type="http://schemas.openxmlformats.org/officeDocument/2006/relationships/slideLayout" Target="../slideLayouts/slideLayout376.xml"/><Relationship Id="rId20" Type="http://schemas.openxmlformats.org/officeDocument/2006/relationships/slideLayout" Target="../slideLayouts/slideLayout380.xml"/><Relationship Id="rId29" Type="http://schemas.openxmlformats.org/officeDocument/2006/relationships/slideLayout" Target="../slideLayouts/slideLayout389.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24" Type="http://schemas.openxmlformats.org/officeDocument/2006/relationships/slideLayout" Target="../slideLayouts/slideLayout384.xml"/><Relationship Id="rId32" Type="http://schemas.openxmlformats.org/officeDocument/2006/relationships/slideLayout" Target="../slideLayouts/slideLayout392.xml"/><Relationship Id="rId5" Type="http://schemas.openxmlformats.org/officeDocument/2006/relationships/slideLayout" Target="../slideLayouts/slideLayout365.xml"/><Relationship Id="rId15" Type="http://schemas.openxmlformats.org/officeDocument/2006/relationships/slideLayout" Target="../slideLayouts/slideLayout375.xml"/><Relationship Id="rId23" Type="http://schemas.openxmlformats.org/officeDocument/2006/relationships/slideLayout" Target="../slideLayouts/slideLayout383.xml"/><Relationship Id="rId28" Type="http://schemas.openxmlformats.org/officeDocument/2006/relationships/slideLayout" Target="../slideLayouts/slideLayout388.xml"/><Relationship Id="rId10" Type="http://schemas.openxmlformats.org/officeDocument/2006/relationships/slideLayout" Target="../slideLayouts/slideLayout370.xml"/><Relationship Id="rId19" Type="http://schemas.openxmlformats.org/officeDocument/2006/relationships/slideLayout" Target="../slideLayouts/slideLayout379.xml"/><Relationship Id="rId31" Type="http://schemas.openxmlformats.org/officeDocument/2006/relationships/slideLayout" Target="../slideLayouts/slideLayout391.xml"/><Relationship Id="rId4" Type="http://schemas.openxmlformats.org/officeDocument/2006/relationships/slideLayout" Target="../slideLayouts/slideLayout364.xml"/><Relationship Id="rId9" Type="http://schemas.openxmlformats.org/officeDocument/2006/relationships/slideLayout" Target="../slideLayouts/slideLayout369.xml"/><Relationship Id="rId14" Type="http://schemas.openxmlformats.org/officeDocument/2006/relationships/slideLayout" Target="../slideLayouts/slideLayout374.xml"/><Relationship Id="rId22" Type="http://schemas.openxmlformats.org/officeDocument/2006/relationships/slideLayout" Target="../slideLayouts/slideLayout382.xml"/><Relationship Id="rId27" Type="http://schemas.openxmlformats.org/officeDocument/2006/relationships/slideLayout" Target="../slideLayouts/slideLayout387.xml"/><Relationship Id="rId30" Type="http://schemas.openxmlformats.org/officeDocument/2006/relationships/slideLayout" Target="../slideLayouts/slideLayout390.xml"/><Relationship Id="rId35" Type="http://schemas.openxmlformats.org/officeDocument/2006/relationships/image" Target="../media/image3.png"/><Relationship Id="rId8" Type="http://schemas.openxmlformats.org/officeDocument/2006/relationships/slideLayout" Target="../slideLayouts/slideLayout368.xml"/></Relationships>
</file>

<file path=ppt/slideMasters/_rels/slideMaster17.xml.rels><?xml version="1.0" encoding="UTF-8" standalone="yes"?>
<Relationships xmlns="http://schemas.openxmlformats.org/package/2006/relationships"><Relationship Id="rId13" Type="http://schemas.openxmlformats.org/officeDocument/2006/relationships/slideLayout" Target="../slideLayouts/slideLayout406.xml"/><Relationship Id="rId18" Type="http://schemas.openxmlformats.org/officeDocument/2006/relationships/slideLayout" Target="../slideLayouts/slideLayout411.xml"/><Relationship Id="rId26" Type="http://schemas.openxmlformats.org/officeDocument/2006/relationships/slideLayout" Target="../slideLayouts/slideLayout419.xml"/><Relationship Id="rId3" Type="http://schemas.openxmlformats.org/officeDocument/2006/relationships/slideLayout" Target="../slideLayouts/slideLayout396.xml"/><Relationship Id="rId21" Type="http://schemas.openxmlformats.org/officeDocument/2006/relationships/slideLayout" Target="../slideLayouts/slideLayout414.xml"/><Relationship Id="rId34" Type="http://schemas.openxmlformats.org/officeDocument/2006/relationships/theme" Target="../theme/theme17.xml"/><Relationship Id="rId7" Type="http://schemas.openxmlformats.org/officeDocument/2006/relationships/slideLayout" Target="../slideLayouts/slideLayout400.xml"/><Relationship Id="rId12" Type="http://schemas.openxmlformats.org/officeDocument/2006/relationships/slideLayout" Target="../slideLayouts/slideLayout405.xml"/><Relationship Id="rId17" Type="http://schemas.openxmlformats.org/officeDocument/2006/relationships/slideLayout" Target="../slideLayouts/slideLayout410.xml"/><Relationship Id="rId25" Type="http://schemas.openxmlformats.org/officeDocument/2006/relationships/slideLayout" Target="../slideLayouts/slideLayout418.xml"/><Relationship Id="rId33" Type="http://schemas.openxmlformats.org/officeDocument/2006/relationships/slideLayout" Target="../slideLayouts/slideLayout426.xml"/><Relationship Id="rId2" Type="http://schemas.openxmlformats.org/officeDocument/2006/relationships/slideLayout" Target="../slideLayouts/slideLayout395.xml"/><Relationship Id="rId16" Type="http://schemas.openxmlformats.org/officeDocument/2006/relationships/slideLayout" Target="../slideLayouts/slideLayout409.xml"/><Relationship Id="rId20" Type="http://schemas.openxmlformats.org/officeDocument/2006/relationships/slideLayout" Target="../slideLayouts/slideLayout413.xml"/><Relationship Id="rId29" Type="http://schemas.openxmlformats.org/officeDocument/2006/relationships/slideLayout" Target="../slideLayouts/slideLayout422.xml"/><Relationship Id="rId1" Type="http://schemas.openxmlformats.org/officeDocument/2006/relationships/slideLayout" Target="../slideLayouts/slideLayout394.xml"/><Relationship Id="rId6" Type="http://schemas.openxmlformats.org/officeDocument/2006/relationships/slideLayout" Target="../slideLayouts/slideLayout399.xml"/><Relationship Id="rId11" Type="http://schemas.openxmlformats.org/officeDocument/2006/relationships/slideLayout" Target="../slideLayouts/slideLayout404.xml"/><Relationship Id="rId24" Type="http://schemas.openxmlformats.org/officeDocument/2006/relationships/slideLayout" Target="../slideLayouts/slideLayout417.xml"/><Relationship Id="rId32" Type="http://schemas.openxmlformats.org/officeDocument/2006/relationships/slideLayout" Target="../slideLayouts/slideLayout425.xml"/><Relationship Id="rId5" Type="http://schemas.openxmlformats.org/officeDocument/2006/relationships/slideLayout" Target="../slideLayouts/slideLayout398.xml"/><Relationship Id="rId15" Type="http://schemas.openxmlformats.org/officeDocument/2006/relationships/slideLayout" Target="../slideLayouts/slideLayout408.xml"/><Relationship Id="rId23" Type="http://schemas.openxmlformats.org/officeDocument/2006/relationships/slideLayout" Target="../slideLayouts/slideLayout416.xml"/><Relationship Id="rId28" Type="http://schemas.openxmlformats.org/officeDocument/2006/relationships/slideLayout" Target="../slideLayouts/slideLayout421.xml"/><Relationship Id="rId10" Type="http://schemas.openxmlformats.org/officeDocument/2006/relationships/slideLayout" Target="../slideLayouts/slideLayout403.xml"/><Relationship Id="rId19" Type="http://schemas.openxmlformats.org/officeDocument/2006/relationships/slideLayout" Target="../slideLayouts/slideLayout412.xml"/><Relationship Id="rId31" Type="http://schemas.openxmlformats.org/officeDocument/2006/relationships/slideLayout" Target="../slideLayouts/slideLayout424.xml"/><Relationship Id="rId4" Type="http://schemas.openxmlformats.org/officeDocument/2006/relationships/slideLayout" Target="../slideLayouts/slideLayout397.xml"/><Relationship Id="rId9" Type="http://schemas.openxmlformats.org/officeDocument/2006/relationships/slideLayout" Target="../slideLayouts/slideLayout402.xml"/><Relationship Id="rId14" Type="http://schemas.openxmlformats.org/officeDocument/2006/relationships/slideLayout" Target="../slideLayouts/slideLayout407.xml"/><Relationship Id="rId22" Type="http://schemas.openxmlformats.org/officeDocument/2006/relationships/slideLayout" Target="../slideLayouts/slideLayout415.xml"/><Relationship Id="rId27" Type="http://schemas.openxmlformats.org/officeDocument/2006/relationships/slideLayout" Target="../slideLayouts/slideLayout420.xml"/><Relationship Id="rId30" Type="http://schemas.openxmlformats.org/officeDocument/2006/relationships/slideLayout" Target="../slideLayouts/slideLayout423.xml"/><Relationship Id="rId35" Type="http://schemas.openxmlformats.org/officeDocument/2006/relationships/image" Target="../media/image3.png"/><Relationship Id="rId8" Type="http://schemas.openxmlformats.org/officeDocument/2006/relationships/slideLayout" Target="../slideLayouts/slideLayout40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theme" Target="../theme/theme2.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theme" Target="../theme/theme3.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theme" Target="../theme/theme4.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5" Type="http://schemas.openxmlformats.org/officeDocument/2006/relationships/theme" Target="../theme/theme5.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9.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05985"/>
            <a:ext cx="8229600" cy="857251"/>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nchor="ctr">
            <a:normAutofit/>
          </a:bodyPr>
          <a:lstStyle/>
          <a:p>
            <a:r>
              <a:t>Title Text</a:t>
            </a:r>
          </a:p>
        </p:txBody>
      </p:sp>
      <p:sp>
        <p:nvSpPr>
          <p:cNvPr id="3" name="Shape 3"/>
          <p:cNvSpPr>
            <a:spLocks noGrp="1"/>
          </p:cNvSpPr>
          <p:nvPr>
            <p:ph type="body" idx="1"/>
          </p:nvPr>
        </p:nvSpPr>
        <p:spPr>
          <a:xfrm>
            <a:off x="457200" y="1200152"/>
            <a:ext cx="8229600" cy="3394473"/>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14134" y="4765689"/>
            <a:ext cx="272666" cy="276996"/>
          </a:xfrm>
          <a:prstGeom prst="rect">
            <a:avLst/>
          </a:prstGeom>
          <a:ln w="12700">
            <a:miter lim="400000"/>
          </a:ln>
        </p:spPr>
        <p:txBody>
          <a:bodyPr wrap="none" lIns="45705" tIns="45706" rIns="45705" bIns="45706" anchor="ctr">
            <a:spAutoFit/>
          </a:bodyPr>
          <a:lstStyle>
            <a:lvl1pPr algn="r" defTabSz="914085">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4" r:id="rId45"/>
    <p:sldLayoutId id="2147483695" r:id="rId46"/>
    <p:sldLayoutId id="2147483696" r:id="rId47"/>
    <p:sldLayoutId id="2147483697" r:id="rId48"/>
    <p:sldLayoutId id="2147483698" r:id="rId49"/>
    <p:sldLayoutId id="2147483699" r:id="rId50"/>
    <p:sldLayoutId id="2147483701" r:id="rId51"/>
    <p:sldLayoutId id="2147483702" r:id="rId52"/>
    <p:sldLayoutId id="2147483703" r:id="rId53"/>
    <p:sldLayoutId id="2147483704" r:id="rId54"/>
    <p:sldLayoutId id="2147483705" r:id="rId55"/>
    <p:sldLayoutId id="2147483706" r:id="rId56"/>
    <p:sldLayoutId id="2147483707" r:id="rId57"/>
    <p:sldLayoutId id="2147483708" r:id="rId58"/>
    <p:sldLayoutId id="2147483709" r:id="rId59"/>
    <p:sldLayoutId id="2147483710" r:id="rId60"/>
    <p:sldLayoutId id="2147483711" r:id="rId61"/>
    <p:sldLayoutId id="2147483712" r:id="rId62"/>
    <p:sldLayoutId id="2147483713" r:id="rId63"/>
    <p:sldLayoutId id="2147483714" r:id="rId64"/>
    <p:sldLayoutId id="2147483715" r:id="rId65"/>
    <p:sldLayoutId id="2147483716" r:id="rId66"/>
    <p:sldLayoutId id="2147483717" r:id="rId67"/>
    <p:sldLayoutId id="2147483718" r:id="rId68"/>
    <p:sldLayoutId id="2147483719" r:id="rId69"/>
    <p:sldLayoutId id="2147483720" r:id="rId70"/>
    <p:sldLayoutId id="2147483721" r:id="rId71"/>
    <p:sldLayoutId id="2147483722" r:id="rId72"/>
    <p:sldLayoutId id="2147483723" r:id="rId73"/>
    <p:sldLayoutId id="2147483724" r:id="rId74"/>
    <p:sldLayoutId id="2147483725" r:id="rId75"/>
    <p:sldLayoutId id="2147483726" r:id="rId76"/>
    <p:sldLayoutId id="2147483727" r:id="rId77"/>
    <p:sldLayoutId id="2147483728" r:id="rId78"/>
    <p:sldLayoutId id="2147483729" r:id="rId79"/>
    <p:sldLayoutId id="2147483730" r:id="rId80"/>
    <p:sldLayoutId id="2147483731" r:id="rId81"/>
    <p:sldLayoutId id="2147483732" r:id="rId82"/>
    <p:sldLayoutId id="2147483733" r:id="rId83"/>
    <p:sldLayoutId id="2147483734" r:id="rId84"/>
    <p:sldLayoutId id="2147483735" r:id="rId85"/>
    <p:sldLayoutId id="2147483736" r:id="rId86"/>
    <p:sldLayoutId id="2147483737" r:id="rId87"/>
    <p:sldLayoutId id="2147483738" r:id="rId88"/>
    <p:sldLayoutId id="2147483739" r:id="rId89"/>
    <p:sldLayoutId id="2147483740" r:id="rId90"/>
    <p:sldLayoutId id="2147483741" r:id="rId91"/>
    <p:sldLayoutId id="2147483742" r:id="rId92"/>
    <p:sldLayoutId id="2147483743" r:id="rId93"/>
    <p:sldLayoutId id="2147483744" r:id="rId94"/>
    <p:sldLayoutId id="2147483745" r:id="rId95"/>
    <p:sldLayoutId id="2147483746" r:id="rId96"/>
    <p:sldLayoutId id="2147483747" r:id="rId97"/>
    <p:sldLayoutId id="2147483748" r:id="rId98"/>
    <p:sldLayoutId id="2147483749" r:id="rId99"/>
    <p:sldLayoutId id="2147483750" r:id="rId100"/>
  </p:sldLayoutIdLst>
  <p:transition spd="med"/>
  <p:txStyles>
    <p:titleStyle>
      <a:lvl1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776" marR="0" indent="-342776"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499" marR="0" indent="-326459"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8779" marR="0" indent="-304696"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6752" marR="0" indent="-365634"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3803" marR="0" indent="-365634"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0836" marR="0" indent="-365634"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7868" marR="0" indent="-365634"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4913" marR="0" indent="-365633"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1952" marR="0" indent="-365633"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034"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085"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124"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169"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5202"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2236"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199280"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6320"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05986"/>
            <a:ext cx="8229600" cy="857251"/>
          </a:xfrm>
          <a:prstGeom prst="rect">
            <a:avLst/>
          </a:prstGeom>
          <a:ln w="12700">
            <a:miter lim="400000"/>
          </a:ln>
          <a:extLst>
            <a:ext uri="{C572A759-6A51-4108-AA02-DFA0A04FC94B}">
              <ma14:wrappingTextBoxFlag xmlns="" xmlns:ma14="http://schemas.microsoft.com/office/mac/drawingml/2011/main" val="1"/>
            </a:ext>
          </a:extLst>
        </p:spPr>
        <p:txBody>
          <a:bodyPr lIns="45705" tIns="45706" rIns="45705" bIns="45706" anchor="ctr">
            <a:normAutofit/>
          </a:bodyPr>
          <a:lstStyle/>
          <a:p>
            <a:r>
              <a:t>Title Text</a:t>
            </a:r>
          </a:p>
        </p:txBody>
      </p:sp>
      <p:sp>
        <p:nvSpPr>
          <p:cNvPr id="3" name="Shape 3"/>
          <p:cNvSpPr>
            <a:spLocks noGrp="1"/>
          </p:cNvSpPr>
          <p:nvPr>
            <p:ph type="body" idx="1"/>
          </p:nvPr>
        </p:nvSpPr>
        <p:spPr>
          <a:xfrm>
            <a:off x="457200" y="1200152"/>
            <a:ext cx="8229600" cy="3394473"/>
          </a:xfrm>
          <a:prstGeom prst="rect">
            <a:avLst/>
          </a:prstGeom>
          <a:ln w="12700">
            <a:miter lim="400000"/>
          </a:ln>
          <a:extLst>
            <a:ext uri="{C572A759-6A51-4108-AA02-DFA0A04FC94B}">
              <ma14:wrappingTextBoxFlag xmlns="" xmlns:ma14="http://schemas.microsoft.com/office/mac/drawingml/2011/main" val="1"/>
            </a:ext>
          </a:extLst>
        </p:spPr>
        <p:txBody>
          <a:bodyPr lIns="45705" tIns="45706" rIns="45705" bIns="45706">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11755" y="4765702"/>
            <a:ext cx="275045" cy="276971"/>
          </a:xfrm>
          <a:prstGeom prst="rect">
            <a:avLst/>
          </a:prstGeom>
          <a:ln w="12700">
            <a:miter lim="400000"/>
          </a:ln>
        </p:spPr>
        <p:txBody>
          <a:bodyPr wrap="none" lIns="45705" tIns="45706" rIns="45705" bIns="45706" anchor="ctr">
            <a:spAutoFit/>
          </a:bodyPr>
          <a:lstStyle>
            <a:lvl1pPr algn="r" defTabSz="914063">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853196161"/>
      </p:ext>
    </p:extLst>
  </p:cSld>
  <p:clrMap bg1="lt1" tx1="dk1" bg2="lt2" tx2="dk2" accent1="accent1" accent2="accent2" accent3="accent3" accent4="accent4" accent5="accent5" accent6="accent6" hlink="hlink" folHlink="folHlink"/>
  <p:sldLayoutIdLst>
    <p:sldLayoutId id="2147484446" r:id="rId1"/>
    <p:sldLayoutId id="2147484447" r:id="rId2"/>
    <p:sldLayoutId id="2147484448" r:id="rId3"/>
    <p:sldLayoutId id="2147484449" r:id="rId4"/>
    <p:sldLayoutId id="2147484450" r:id="rId5"/>
    <p:sldLayoutId id="2147484451" r:id="rId6"/>
    <p:sldLayoutId id="2147484452" r:id="rId7"/>
    <p:sldLayoutId id="2147484453" r:id="rId8"/>
    <p:sldLayoutId id="2147484454" r:id="rId9"/>
    <p:sldLayoutId id="2147484455" r:id="rId10"/>
    <p:sldLayoutId id="2147484456" r:id="rId11"/>
    <p:sldLayoutId id="2147484457" r:id="rId12"/>
    <p:sldLayoutId id="2147484458" r:id="rId13"/>
    <p:sldLayoutId id="2147484459" r:id="rId14"/>
    <p:sldLayoutId id="2147484460" r:id="rId15"/>
    <p:sldLayoutId id="2147484461" r:id="rId16"/>
    <p:sldLayoutId id="2147484462" r:id="rId17"/>
    <p:sldLayoutId id="2147484463" r:id="rId18"/>
    <p:sldLayoutId id="2147484464" r:id="rId19"/>
    <p:sldLayoutId id="2147484465" r:id="rId20"/>
    <p:sldLayoutId id="2147484466" r:id="rId21"/>
    <p:sldLayoutId id="2147484467" r:id="rId22"/>
    <p:sldLayoutId id="2147484468" r:id="rId23"/>
    <p:sldLayoutId id="2147484469" r:id="rId24"/>
    <p:sldLayoutId id="2147484470" r:id="rId25"/>
    <p:sldLayoutId id="2147484471" r:id="rId26"/>
    <p:sldLayoutId id="2147484472" r:id="rId27"/>
    <p:sldLayoutId id="2147484473" r:id="rId28"/>
    <p:sldLayoutId id="2147484474" r:id="rId29"/>
    <p:sldLayoutId id="2147484475" r:id="rId30"/>
    <p:sldLayoutId id="2147484476" r:id="rId31"/>
    <p:sldLayoutId id="2147484477" r:id="rId32"/>
    <p:sldLayoutId id="2147484478" r:id="rId33"/>
    <p:sldLayoutId id="2147484479" r:id="rId34"/>
    <p:sldLayoutId id="2147484480" r:id="rId35"/>
    <p:sldLayoutId id="2147484481" r:id="rId36"/>
    <p:sldLayoutId id="2147484482" r:id="rId37"/>
    <p:sldLayoutId id="2147484483" r:id="rId38"/>
    <p:sldLayoutId id="2147484484" r:id="rId39"/>
    <p:sldLayoutId id="2147484485" r:id="rId40"/>
    <p:sldLayoutId id="2147484486" r:id="rId41"/>
    <p:sldLayoutId id="2147484487" r:id="rId42"/>
    <p:sldLayoutId id="2147484488" r:id="rId43"/>
    <p:sldLayoutId id="2147484489" r:id="rId44"/>
    <p:sldLayoutId id="2147484490" r:id="rId45"/>
    <p:sldLayoutId id="2147484491" r:id="rId46"/>
    <p:sldLayoutId id="2147484492" r:id="rId47"/>
    <p:sldLayoutId id="2147484493" r:id="rId48"/>
    <p:sldLayoutId id="2147484494" r:id="rId49"/>
    <p:sldLayoutId id="2147484495" r:id="rId50"/>
    <p:sldLayoutId id="2147484496" r:id="rId51"/>
    <p:sldLayoutId id="2147484497" r:id="rId52"/>
    <p:sldLayoutId id="2147484498" r:id="rId53"/>
    <p:sldLayoutId id="2147484499" r:id="rId54"/>
    <p:sldLayoutId id="2147484500" r:id="rId55"/>
    <p:sldLayoutId id="2147484501" r:id="rId56"/>
    <p:sldLayoutId id="2147484502" r:id="rId57"/>
    <p:sldLayoutId id="2147484503" r:id="rId58"/>
    <p:sldLayoutId id="2147484504" r:id="rId59"/>
    <p:sldLayoutId id="2147484505" r:id="rId60"/>
    <p:sldLayoutId id="2147484506" r:id="rId61"/>
    <p:sldLayoutId id="2147484507" r:id="rId62"/>
    <p:sldLayoutId id="2147484508" r:id="rId63"/>
    <p:sldLayoutId id="2147484509" r:id="rId64"/>
    <p:sldLayoutId id="2147484510" r:id="rId65"/>
    <p:sldLayoutId id="2147484511" r:id="rId66"/>
    <p:sldLayoutId id="2147484512" r:id="rId67"/>
    <p:sldLayoutId id="2147484513" r:id="rId68"/>
    <p:sldLayoutId id="2147484514" r:id="rId69"/>
    <p:sldLayoutId id="2147484515" r:id="rId70"/>
    <p:sldLayoutId id="2147484516" r:id="rId71"/>
    <p:sldLayoutId id="2147484517" r:id="rId72"/>
    <p:sldLayoutId id="2147484518" r:id="rId73"/>
    <p:sldLayoutId id="2147484519" r:id="rId74"/>
    <p:sldLayoutId id="2147484520" r:id="rId75"/>
    <p:sldLayoutId id="2147484521" r:id="rId76"/>
    <p:sldLayoutId id="2147484522" r:id="rId77"/>
    <p:sldLayoutId id="2147484523" r:id="rId78"/>
    <p:sldLayoutId id="2147484524" r:id="rId79"/>
    <p:sldLayoutId id="2147484525" r:id="rId80"/>
    <p:sldLayoutId id="2147484526" r:id="rId81"/>
    <p:sldLayoutId id="2147484527" r:id="rId82"/>
    <p:sldLayoutId id="2147484528" r:id="rId83"/>
    <p:sldLayoutId id="2147484529" r:id="rId84"/>
    <p:sldLayoutId id="2147484530" r:id="rId85"/>
    <p:sldLayoutId id="2147484531" r:id="rId86"/>
    <p:sldLayoutId id="2147484532" r:id="rId87"/>
    <p:sldLayoutId id="2147484533" r:id="rId88"/>
    <p:sldLayoutId id="2147484534" r:id="rId89"/>
    <p:sldLayoutId id="2147484535" r:id="rId90"/>
    <p:sldLayoutId id="2147484536" r:id="rId91"/>
    <p:sldLayoutId id="2147484537" r:id="rId92"/>
    <p:sldLayoutId id="2147484538" r:id="rId93"/>
    <p:sldLayoutId id="2147484539" r:id="rId94"/>
    <p:sldLayoutId id="2147484540" r:id="rId95"/>
    <p:sldLayoutId id="2147484541" r:id="rId96"/>
    <p:sldLayoutId id="2147484542" r:id="rId97"/>
    <p:sldLayoutId id="2147484543" r:id="rId98"/>
    <p:sldLayoutId id="2147484544" r:id="rId99"/>
    <p:sldLayoutId id="2147484545" r:id="rId100"/>
    <p:sldLayoutId id="2147484546" r:id="rId101"/>
  </p:sldLayoutIdLst>
  <p:transition spd="med"/>
  <p:txStyles>
    <p:titleStyle>
      <a:lvl1pPr marL="0" marR="0" indent="0" algn="ctr" defTabSz="914063"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914063"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914063"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914063"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914063"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914063"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914063"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914063"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914063"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767" marR="0" indent="-342767" algn="l" defTabSz="914063"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479" marR="0" indent="-326451" algn="l" defTabSz="914063"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8749" marR="0" indent="-304688" algn="l" defTabSz="914063"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6708" marR="0" indent="-365625" algn="l" defTabSz="914063"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3749" marR="0" indent="-365625" algn="l" defTabSz="914063"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0770" marR="0" indent="-365625" algn="l" defTabSz="914063"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7790" marR="0" indent="-365625" algn="l" defTabSz="914063"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4824" marR="0" indent="-365624" algn="l" defTabSz="914063"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1852" marR="0" indent="-365624" algn="l" defTabSz="914063"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063"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022" algn="r" defTabSz="914063"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063" algn="r" defTabSz="914063"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090" algn="r" defTabSz="914063"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124" algn="r" defTabSz="914063"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5145" algn="r" defTabSz="914063"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2167" algn="r" defTabSz="914063"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199200" algn="r" defTabSz="914063"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6228" algn="r" defTabSz="914063"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00493D4-127D-4D7E-98C5-EB392743E513}" type="datetimeFigureOut">
              <a:rPr lang="en-SG" smtClean="0"/>
              <a:t>3/2/2023</a:t>
            </a:fld>
            <a:endParaRPr lang="en-SG"/>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SG"/>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2B7A4E7-434D-4FC3-9FEC-AE2315C554EC}" type="slidenum">
              <a:rPr lang="en-SG" smtClean="0"/>
              <a:t>‹#›</a:t>
            </a:fld>
            <a:endParaRPr lang="en-SG"/>
          </a:p>
        </p:txBody>
      </p:sp>
    </p:spTree>
    <p:extLst>
      <p:ext uri="{BB962C8B-B14F-4D97-AF65-F5344CB8AC3E}">
        <p14:creationId xmlns:p14="http://schemas.microsoft.com/office/powerpoint/2010/main" val="1452894748"/>
      </p:ext>
    </p:extLst>
  </p:cSld>
  <p:clrMap bg1="lt1" tx1="dk1" bg2="lt2" tx2="dk2" accent1="accent1" accent2="accent2" accent3="accent3" accent4="accent4" accent5="accent5" accent6="accent6" hlink="hlink" folHlink="folHlink"/>
  <p:sldLayoutIdLst>
    <p:sldLayoutId id="2147484548" r:id="rId1"/>
    <p:sldLayoutId id="2147484549" r:id="rId2"/>
    <p:sldLayoutId id="2147484550" r:id="rId3"/>
    <p:sldLayoutId id="2147484551" r:id="rId4"/>
    <p:sldLayoutId id="2147484552" r:id="rId5"/>
    <p:sldLayoutId id="2147484553" r:id="rId6"/>
    <p:sldLayoutId id="2147484554" r:id="rId7"/>
    <p:sldLayoutId id="2147484555" r:id="rId8"/>
    <p:sldLayoutId id="2147484556" r:id="rId9"/>
    <p:sldLayoutId id="2147484557" r:id="rId10"/>
    <p:sldLayoutId id="2147484558" r:id="rId11"/>
    <p:sldLayoutId id="214748455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23105F-DD14-4A7A-9FFE-39F1BC780FF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3C682A-66A8-40C7-9290-0FD50A9BFE0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3EA91A-79E8-4C56-880E-FECB503CDEFE}"/>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C9CD35B-55E3-40B8-B764-D25FA42E2D3E}" type="datetimeFigureOut">
              <a:rPr lang="en-US" smtClean="0"/>
              <a:t>2/3/2023</a:t>
            </a:fld>
            <a:endParaRPr lang="en-US"/>
          </a:p>
        </p:txBody>
      </p:sp>
      <p:sp>
        <p:nvSpPr>
          <p:cNvPr id="5" name="Footer Placeholder 4">
            <a:extLst>
              <a:ext uri="{FF2B5EF4-FFF2-40B4-BE49-F238E27FC236}">
                <a16:creationId xmlns:a16="http://schemas.microsoft.com/office/drawing/2014/main" id="{2EFEDD43-A222-4CA9-831E-029C70D410D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5735F0-CC4B-4022-A296-B2C3108B51D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9BA29B3-DAFA-4EAC-83B3-403BBBDC3EC3}" type="slidenum">
              <a:rPr lang="en-US" smtClean="0"/>
              <a:t>‹#›</a:t>
            </a:fld>
            <a:endParaRPr lang="en-US"/>
          </a:p>
        </p:txBody>
      </p:sp>
    </p:spTree>
    <p:extLst>
      <p:ext uri="{BB962C8B-B14F-4D97-AF65-F5344CB8AC3E}">
        <p14:creationId xmlns:p14="http://schemas.microsoft.com/office/powerpoint/2010/main" val="4275189819"/>
      </p:ext>
    </p:extLst>
  </p:cSld>
  <p:clrMap bg1="lt1" tx1="dk1" bg2="lt2" tx2="dk2" accent1="accent1" accent2="accent2" accent3="accent3" accent4="accent4" accent5="accent5" accent6="accent6" hlink="hlink" folHlink="folHlink"/>
  <p:sldLayoutIdLst>
    <p:sldLayoutId id="2147484561" r:id="rId1"/>
    <p:sldLayoutId id="2147484562" r:id="rId2"/>
    <p:sldLayoutId id="2147484563" r:id="rId3"/>
    <p:sldLayoutId id="2147484564" r:id="rId4"/>
    <p:sldLayoutId id="2147484565" r:id="rId5"/>
    <p:sldLayoutId id="2147484566" r:id="rId6"/>
    <p:sldLayoutId id="2147484567" r:id="rId7"/>
    <p:sldLayoutId id="2147484568" r:id="rId8"/>
    <p:sldLayoutId id="2147484569" r:id="rId9"/>
    <p:sldLayoutId id="2147484570" r:id="rId10"/>
    <p:sldLayoutId id="21474845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F75A7E-C133-004F-8ED2-50140A59FA6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8F8425-77DA-E442-945A-2E8003A2105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D68486-B6B0-A343-B579-CA6BDD43F3F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C98ED85-2828-BF41-B8E4-9C80E8CCB834}" type="datetimeFigureOut">
              <a:rPr lang="en-US" smtClean="0"/>
              <a:t>2/3/2023</a:t>
            </a:fld>
            <a:endParaRPr lang="en-US" dirty="0"/>
          </a:p>
        </p:txBody>
      </p:sp>
      <p:sp>
        <p:nvSpPr>
          <p:cNvPr id="5" name="Footer Placeholder 4">
            <a:extLst>
              <a:ext uri="{FF2B5EF4-FFF2-40B4-BE49-F238E27FC236}">
                <a16:creationId xmlns:a16="http://schemas.microsoft.com/office/drawing/2014/main" id="{FCCD978C-C4B3-B346-88EA-F4F262E60B6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FF36483-205D-AF44-A7AB-57517055A53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281375F-EBD2-4449-B5C7-D995226F3061}" type="slidenum">
              <a:rPr lang="en-US" smtClean="0"/>
              <a:t>‹#›</a:t>
            </a:fld>
            <a:endParaRPr lang="en-US" dirty="0"/>
          </a:p>
        </p:txBody>
      </p:sp>
    </p:spTree>
    <p:extLst>
      <p:ext uri="{BB962C8B-B14F-4D97-AF65-F5344CB8AC3E}">
        <p14:creationId xmlns:p14="http://schemas.microsoft.com/office/powerpoint/2010/main" val="3800001483"/>
      </p:ext>
    </p:extLst>
  </p:cSld>
  <p:clrMap bg1="lt1" tx1="dk1" bg2="lt2" tx2="dk2" accent1="accent1" accent2="accent2" accent3="accent3" accent4="accent4" accent5="accent5" accent6="accent6" hlink="hlink" folHlink="folHlink"/>
  <p:sldLayoutIdLst>
    <p:sldLayoutId id="2147484573" r:id="rId1"/>
    <p:sldLayoutId id="2147484574" r:id="rId2"/>
    <p:sldLayoutId id="2147484575" r:id="rId3"/>
    <p:sldLayoutId id="2147484576" r:id="rId4"/>
    <p:sldLayoutId id="2147484577" r:id="rId5"/>
    <p:sldLayoutId id="2147484578" r:id="rId6"/>
    <p:sldLayoutId id="2147484579" r:id="rId7"/>
    <p:sldLayoutId id="2147484580" r:id="rId8"/>
    <p:sldLayoutId id="2147484581" r:id="rId9"/>
    <p:sldLayoutId id="2147484582" r:id="rId10"/>
    <p:sldLayoutId id="2147484583" r:id="rId11"/>
    <p:sldLayoutId id="2147484584" r:id="rId12"/>
    <p:sldLayoutId id="2147484585"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0298DA-488E-46CB-8B60-BDBD87DF0E8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E7237D-CB2F-490B-A060-15ECCAF8CCF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6D4248-A4E3-4E0C-9C85-B2E281E0DD4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B76D55B-3686-45E5-B744-923FDB39E69B}" type="datetimeFigureOut">
              <a:rPr lang="en-US" smtClean="0"/>
              <a:t>2/3/2023</a:t>
            </a:fld>
            <a:endParaRPr lang="en-US" dirty="0"/>
          </a:p>
        </p:txBody>
      </p:sp>
      <p:sp>
        <p:nvSpPr>
          <p:cNvPr id="5" name="Footer Placeholder 4">
            <a:extLst>
              <a:ext uri="{FF2B5EF4-FFF2-40B4-BE49-F238E27FC236}">
                <a16:creationId xmlns:a16="http://schemas.microsoft.com/office/drawing/2014/main" id="{70C0CB0B-5479-4829-86C9-3C34F53AFE8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6A74C16-887F-41EF-BB8E-61A4EB0222F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D220914-9D2F-49F9-BD26-A51553F6BDBF}" type="slidenum">
              <a:rPr lang="en-US" smtClean="0"/>
              <a:t>‹#›</a:t>
            </a:fld>
            <a:endParaRPr lang="en-US" dirty="0"/>
          </a:p>
        </p:txBody>
      </p:sp>
    </p:spTree>
    <p:extLst>
      <p:ext uri="{BB962C8B-B14F-4D97-AF65-F5344CB8AC3E}">
        <p14:creationId xmlns:p14="http://schemas.microsoft.com/office/powerpoint/2010/main" val="149105855"/>
      </p:ext>
    </p:extLst>
  </p:cSld>
  <p:clrMap bg1="lt1" tx1="dk1" bg2="lt2" tx2="dk2" accent1="accent1" accent2="accent2" accent3="accent3" accent4="accent4" accent5="accent5" accent6="accent6" hlink="hlink" folHlink="folHlink"/>
  <p:sldLayoutIdLst>
    <p:sldLayoutId id="2147484587" r:id="rId1"/>
    <p:sldLayoutId id="2147484588" r:id="rId2"/>
    <p:sldLayoutId id="2147484589" r:id="rId3"/>
    <p:sldLayoutId id="2147484590" r:id="rId4"/>
    <p:sldLayoutId id="2147484591" r:id="rId5"/>
    <p:sldLayoutId id="2147484592" r:id="rId6"/>
    <p:sldLayoutId id="2147484593" r:id="rId7"/>
    <p:sldLayoutId id="2147484594" r:id="rId8"/>
    <p:sldLayoutId id="2147484595" r:id="rId9"/>
    <p:sldLayoutId id="2147484596" r:id="rId10"/>
    <p:sldLayoutId id="214748459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F75A7E-C133-004F-8ED2-50140A59FA6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8F8425-77DA-E442-945A-2E8003A2105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D68486-B6B0-A343-B579-CA6BDD43F3F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C98ED85-2828-BF41-B8E4-9C80E8CCB834}" type="datetimeFigureOut">
              <a:rPr lang="en-US" smtClean="0">
                <a:solidFill>
                  <a:prstClr val="black">
                    <a:tint val="75000"/>
                  </a:prstClr>
                </a:solidFill>
                <a:latin typeface="Calibri" panose="020F0502020204030204"/>
                <a:ea typeface="+mn-ea"/>
              </a:rPr>
              <a:pPr/>
              <a:t>2/3/2023</a:t>
            </a:fld>
            <a:endParaRPr lang="en-US" dirty="0">
              <a:solidFill>
                <a:prstClr val="black">
                  <a:tint val="75000"/>
                </a:prstClr>
              </a:solidFill>
              <a:latin typeface="Calibri" panose="020F0502020204030204"/>
              <a:ea typeface="+mn-ea"/>
            </a:endParaRPr>
          </a:p>
        </p:txBody>
      </p:sp>
      <p:sp>
        <p:nvSpPr>
          <p:cNvPr id="5" name="Footer Placeholder 4">
            <a:extLst>
              <a:ext uri="{FF2B5EF4-FFF2-40B4-BE49-F238E27FC236}">
                <a16:creationId xmlns:a16="http://schemas.microsoft.com/office/drawing/2014/main" id="{FCCD978C-C4B3-B346-88EA-F4F262E60B6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latin typeface="Calibri" panose="020F0502020204030204"/>
              <a:ea typeface="+mn-ea"/>
            </a:endParaRPr>
          </a:p>
        </p:txBody>
      </p:sp>
      <p:sp>
        <p:nvSpPr>
          <p:cNvPr id="6" name="Slide Number Placeholder 5">
            <a:extLst>
              <a:ext uri="{FF2B5EF4-FFF2-40B4-BE49-F238E27FC236}">
                <a16:creationId xmlns:a16="http://schemas.microsoft.com/office/drawing/2014/main" id="{8FF36483-205D-AF44-A7AB-57517055A53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281375F-EBD2-4449-B5C7-D995226F3061}" type="slidenum">
              <a:rPr lang="en-US" smtClean="0">
                <a:solidFill>
                  <a:prstClr val="black">
                    <a:tint val="75000"/>
                  </a:prstClr>
                </a:solidFill>
                <a:latin typeface="Calibri" panose="020F0502020204030204"/>
                <a:ea typeface="+mn-ea"/>
              </a:rPr>
              <a:pPr/>
              <a:t>‹#›</a:t>
            </a:fld>
            <a:endParaRPr lang="en-US" dirty="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740979145"/>
      </p:ext>
    </p:extLst>
  </p:cSld>
  <p:clrMap bg1="lt1" tx1="dk1" bg2="lt2" tx2="dk2" accent1="accent1" accent2="accent2" accent3="accent3" accent4="accent4" accent5="accent5" accent6="accent6" hlink="hlink" folHlink="folHlink"/>
  <p:sldLayoutIdLst>
    <p:sldLayoutId id="2147484599" r:id="rId1"/>
    <p:sldLayoutId id="2147484600" r:id="rId2"/>
    <p:sldLayoutId id="2147484601" r:id="rId3"/>
    <p:sldLayoutId id="2147484602" r:id="rId4"/>
    <p:sldLayoutId id="2147484603" r:id="rId5"/>
    <p:sldLayoutId id="2147484604" r:id="rId6"/>
    <p:sldLayoutId id="2147484605" r:id="rId7"/>
    <p:sldLayoutId id="2147484606" r:id="rId8"/>
    <p:sldLayoutId id="2147484607" r:id="rId9"/>
    <p:sldLayoutId id="2147484608" r:id="rId10"/>
    <p:sldLayoutId id="2147484609" r:id="rId11"/>
    <p:sldLayoutId id="214748461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5">
            <a:lum/>
          </a:blip>
          <a:srcRect/>
          <a:stretch>
            <a:fillRect/>
          </a:stretch>
        </a:blipFill>
        <a:effectLst/>
      </p:bgPr>
    </p:bg>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438358111"/>
      </p:ext>
    </p:extLst>
  </p:cSld>
  <p:clrMap bg1="lt1" tx1="dk1" bg2="dk2" tx2="lt2" accent1="accent1" accent2="accent2" accent3="accent3" accent4="accent4" accent5="accent5" accent6="accent6" hlink="hlink" folHlink="folHlink"/>
  <p:sldLayoutIdLst>
    <p:sldLayoutId id="2147484612" r:id="rId1"/>
    <p:sldLayoutId id="2147484613" r:id="rId2"/>
    <p:sldLayoutId id="2147484614" r:id="rId3"/>
    <p:sldLayoutId id="2147484615" r:id="rId4"/>
    <p:sldLayoutId id="2147484616" r:id="rId5"/>
    <p:sldLayoutId id="2147484617" r:id="rId6"/>
    <p:sldLayoutId id="2147484618" r:id="rId7"/>
    <p:sldLayoutId id="2147484619" r:id="rId8"/>
    <p:sldLayoutId id="2147484620" r:id="rId9"/>
    <p:sldLayoutId id="2147484621" r:id="rId10"/>
    <p:sldLayoutId id="2147484622" r:id="rId11"/>
    <p:sldLayoutId id="2147484623" r:id="rId12"/>
    <p:sldLayoutId id="2147484624" r:id="rId13"/>
    <p:sldLayoutId id="2147484625" r:id="rId14"/>
    <p:sldLayoutId id="2147484626" r:id="rId15"/>
    <p:sldLayoutId id="2147484627" r:id="rId16"/>
    <p:sldLayoutId id="2147484628" r:id="rId17"/>
    <p:sldLayoutId id="2147484629" r:id="rId18"/>
    <p:sldLayoutId id="2147484630" r:id="rId19"/>
    <p:sldLayoutId id="2147484631" r:id="rId20"/>
    <p:sldLayoutId id="2147484632" r:id="rId21"/>
    <p:sldLayoutId id="2147484633" r:id="rId22"/>
    <p:sldLayoutId id="2147484634" r:id="rId23"/>
    <p:sldLayoutId id="2147484635" r:id="rId24"/>
    <p:sldLayoutId id="2147484636" r:id="rId25"/>
    <p:sldLayoutId id="2147484637" r:id="rId26"/>
    <p:sldLayoutId id="2147484638" r:id="rId27"/>
    <p:sldLayoutId id="2147484639" r:id="rId28"/>
    <p:sldLayoutId id="2147484640" r:id="rId29"/>
    <p:sldLayoutId id="2147484641" r:id="rId30"/>
    <p:sldLayoutId id="2147484642" r:id="rId31"/>
    <p:sldLayoutId id="2147484643" r:id="rId32"/>
    <p:sldLayoutId id="2147484644"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0" i="0" u="none" strike="noStrike" cap="none">
          <a:solidFill>
            <a:srgbClr val="000000"/>
          </a:solidFill>
          <a:latin typeface="Gotham HTF Black" pitchFamily="50" charset="0"/>
          <a:ea typeface="Gotham HTF Black" pitchFamily="50"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Gotham HTF Medium" pitchFamily="50" charset="0"/>
          <a:ea typeface="Gotham HTF Medium" pitchFamily="50"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5">
            <a:lum/>
          </a:blip>
          <a:srcRect/>
          <a:stretch>
            <a:fillRect/>
          </a:stretch>
        </a:blipFill>
        <a:effectLst/>
      </p:bgPr>
    </p:bg>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2713736668"/>
      </p:ext>
    </p:extLst>
  </p:cSld>
  <p:clrMap bg1="lt1" tx1="dk1" bg2="dk2" tx2="lt2" accent1="accent1" accent2="accent2" accent3="accent3" accent4="accent4" accent5="accent5" accent6="accent6" hlink="hlink" folHlink="folHlink"/>
  <p:sldLayoutIdLst>
    <p:sldLayoutId id="2147484646" r:id="rId1"/>
    <p:sldLayoutId id="2147484647" r:id="rId2"/>
    <p:sldLayoutId id="2147484648" r:id="rId3"/>
    <p:sldLayoutId id="2147484649" r:id="rId4"/>
    <p:sldLayoutId id="2147484650" r:id="rId5"/>
    <p:sldLayoutId id="2147484651" r:id="rId6"/>
    <p:sldLayoutId id="2147484652" r:id="rId7"/>
    <p:sldLayoutId id="2147484653" r:id="rId8"/>
    <p:sldLayoutId id="2147484654" r:id="rId9"/>
    <p:sldLayoutId id="2147484655" r:id="rId10"/>
    <p:sldLayoutId id="2147484656" r:id="rId11"/>
    <p:sldLayoutId id="2147484657" r:id="rId12"/>
    <p:sldLayoutId id="2147484658" r:id="rId13"/>
    <p:sldLayoutId id="2147484659" r:id="rId14"/>
    <p:sldLayoutId id="2147484660" r:id="rId15"/>
    <p:sldLayoutId id="2147484661" r:id="rId16"/>
    <p:sldLayoutId id="2147484662" r:id="rId17"/>
    <p:sldLayoutId id="2147484663" r:id="rId18"/>
    <p:sldLayoutId id="2147484664" r:id="rId19"/>
    <p:sldLayoutId id="2147484665" r:id="rId20"/>
    <p:sldLayoutId id="2147484666" r:id="rId21"/>
    <p:sldLayoutId id="2147484667" r:id="rId22"/>
    <p:sldLayoutId id="2147484668" r:id="rId23"/>
    <p:sldLayoutId id="2147484669" r:id="rId24"/>
    <p:sldLayoutId id="2147484670" r:id="rId25"/>
    <p:sldLayoutId id="2147484671" r:id="rId26"/>
    <p:sldLayoutId id="2147484672" r:id="rId27"/>
    <p:sldLayoutId id="2147484673" r:id="rId28"/>
    <p:sldLayoutId id="2147484674" r:id="rId29"/>
    <p:sldLayoutId id="2147484675" r:id="rId30"/>
    <p:sldLayoutId id="2147484676" r:id="rId31"/>
    <p:sldLayoutId id="2147484677" r:id="rId32"/>
    <p:sldLayoutId id="2147484678"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0" i="0" u="none" strike="noStrike" cap="none">
          <a:solidFill>
            <a:srgbClr val="000000"/>
          </a:solidFill>
          <a:latin typeface="Gotham HTF Black" pitchFamily="50" charset="0"/>
          <a:ea typeface="Gotham HTF Black" pitchFamily="50"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Gotham HTF Medium" pitchFamily="50" charset="0"/>
          <a:ea typeface="Gotham HTF Medium" pitchFamily="50"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12" tIns="45706" rIns="91412" bIns="45706"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12" tIns="45706" rIns="91412" bIns="4570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12" tIns="45706" rIns="91412" bIns="45706" rtlCol="0" anchor="ctr"/>
          <a:lstStyle>
            <a:lvl1pPr algn="l">
              <a:defRPr sz="1200">
                <a:solidFill>
                  <a:schemeClr val="tx1">
                    <a:tint val="75000"/>
                  </a:schemeClr>
                </a:solidFill>
              </a:defRPr>
            </a:lvl1pPr>
          </a:lstStyle>
          <a:p>
            <a:pPr defTabSz="914085" hangingPunct="1"/>
            <a:fld id="{BFCE6273-A319-479D-9063-91E74A0B2C54}" type="datetimeFigureOut">
              <a:rPr lang="en-US" kern="1200" smtClean="0">
                <a:solidFill>
                  <a:prstClr val="black">
                    <a:tint val="75000"/>
                  </a:prstClr>
                </a:solidFill>
                <a:ea typeface="+mn-ea"/>
                <a:cs typeface="+mn-cs"/>
              </a:rPr>
              <a:pPr defTabSz="914085" hangingPunct="1"/>
              <a:t>2/3/2023</a:t>
            </a:fld>
            <a:endParaRPr lang="en-US" kern="1200" dirty="0">
              <a:solidFill>
                <a:prstClr val="black">
                  <a:tint val="75000"/>
                </a:prstClr>
              </a:solidFill>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12" tIns="45706" rIns="91412" bIns="45706" rtlCol="0" anchor="ctr"/>
          <a:lstStyle>
            <a:lvl1pPr algn="ctr">
              <a:defRPr sz="1200">
                <a:solidFill>
                  <a:schemeClr val="tx1">
                    <a:tint val="75000"/>
                  </a:schemeClr>
                </a:solidFill>
              </a:defRPr>
            </a:lvl1pPr>
          </a:lstStyle>
          <a:p>
            <a:pPr defTabSz="914085" hangingPunct="1"/>
            <a:endParaRPr lang="en-US" kern="1200" dirty="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12" tIns="45706" rIns="91412" bIns="45706" rtlCol="0" anchor="ctr"/>
          <a:lstStyle>
            <a:lvl1pPr algn="r">
              <a:defRPr sz="1200">
                <a:solidFill>
                  <a:schemeClr val="tx1">
                    <a:tint val="75000"/>
                  </a:schemeClr>
                </a:solidFill>
              </a:defRPr>
            </a:lvl1pPr>
          </a:lstStyle>
          <a:p>
            <a:pPr defTabSz="914085" hangingPunct="1"/>
            <a:fld id="{76335ADA-BCDA-4F8F-8D46-03EB2091062D}" type="slidenum">
              <a:rPr lang="en-US" kern="1200" smtClean="0">
                <a:solidFill>
                  <a:prstClr val="black">
                    <a:tint val="75000"/>
                  </a:prstClr>
                </a:solidFill>
                <a:ea typeface="+mn-ea"/>
                <a:cs typeface="+mn-cs"/>
              </a:rPr>
              <a:pPr defTabSz="914085" hangingPunct="1"/>
              <a:t>‹#›</a:t>
            </a:fld>
            <a:endParaRPr lang="en-US" kern="1200" dirty="0">
              <a:solidFill>
                <a:prstClr val="black">
                  <a:tint val="75000"/>
                </a:prstClr>
              </a:solidFill>
              <a:ea typeface="+mn-ea"/>
              <a:cs typeface="+mn-cs"/>
            </a:endParaRPr>
          </a:p>
        </p:txBody>
      </p:sp>
    </p:spTree>
    <p:extLst>
      <p:ext uri="{BB962C8B-B14F-4D97-AF65-F5344CB8AC3E}">
        <p14:creationId xmlns:p14="http://schemas.microsoft.com/office/powerpoint/2010/main" val="362776663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8" r:id="rId13"/>
    <p:sldLayoutId id="2147483801" r:id="rId14"/>
  </p:sldLayoutIdLst>
  <p:txStyles>
    <p:titleStyle>
      <a:lvl1pPr algn="ctr" defTabSz="914085" rtl="0" eaLnBrk="1" latinLnBrk="0" hangingPunct="1">
        <a:spcBef>
          <a:spcPct val="0"/>
        </a:spcBef>
        <a:buNone/>
        <a:defRPr sz="4400" kern="1200">
          <a:solidFill>
            <a:schemeClr val="tx1"/>
          </a:solidFill>
          <a:latin typeface="+mj-lt"/>
          <a:ea typeface="+mj-ea"/>
          <a:cs typeface="+mj-cs"/>
        </a:defRPr>
      </a:lvl1pPr>
    </p:titleStyle>
    <p:bodyStyle>
      <a:lvl1pPr marL="342776" indent="-342776" algn="l" defTabSz="91408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697" indent="-285652" algn="l" defTabSz="91408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602" indent="-228516" algn="l" defTabSz="91408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640" indent="-228516"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685" indent="-228516"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718" indent="-228516"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764" indent="-228516"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03" indent="-228516"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842" indent="-228516"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34"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69" algn="l" defTabSz="914085" rtl="0" eaLnBrk="1" latinLnBrk="0" hangingPunct="1">
        <a:defRPr sz="1800" kern="1200">
          <a:solidFill>
            <a:schemeClr val="tx1"/>
          </a:solidFill>
          <a:latin typeface="+mn-lt"/>
          <a:ea typeface="+mn-ea"/>
          <a:cs typeface="+mn-cs"/>
        </a:defRPr>
      </a:lvl5pPr>
      <a:lvl6pPr marL="2285202" algn="l" defTabSz="914085" rtl="0" eaLnBrk="1" latinLnBrk="0" hangingPunct="1">
        <a:defRPr sz="1800" kern="1200">
          <a:solidFill>
            <a:schemeClr val="tx1"/>
          </a:solidFill>
          <a:latin typeface="+mn-lt"/>
          <a:ea typeface="+mn-ea"/>
          <a:cs typeface="+mn-cs"/>
        </a:defRPr>
      </a:lvl6pPr>
      <a:lvl7pPr marL="2742236" algn="l" defTabSz="914085" rtl="0" eaLnBrk="1" latinLnBrk="0" hangingPunct="1">
        <a:defRPr sz="1800" kern="1200">
          <a:solidFill>
            <a:schemeClr val="tx1"/>
          </a:solidFill>
          <a:latin typeface="+mn-lt"/>
          <a:ea typeface="+mn-ea"/>
          <a:cs typeface="+mn-cs"/>
        </a:defRPr>
      </a:lvl7pPr>
      <a:lvl8pPr marL="3199280" algn="l" defTabSz="914085" rtl="0" eaLnBrk="1" latinLnBrk="0" hangingPunct="1">
        <a:defRPr sz="1800" kern="1200">
          <a:solidFill>
            <a:schemeClr val="tx1"/>
          </a:solidFill>
          <a:latin typeface="+mn-lt"/>
          <a:ea typeface="+mn-ea"/>
          <a:cs typeface="+mn-cs"/>
        </a:defRPr>
      </a:lvl8pPr>
      <a:lvl9pPr marL="3656320" algn="l" defTabSz="91408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68546" tIns="34289" rIns="68546" bIns="34289" rtlCol="0" anchor="ctr">
            <a:normAutofit/>
          </a:bodyPr>
          <a:lstStyle/>
          <a:p>
            <a:r>
              <a:rPr lang="en-US" dirty="0"/>
              <a:t>Click to edit Master title style</a:t>
            </a:r>
          </a:p>
        </p:txBody>
      </p:sp>
      <p:sp>
        <p:nvSpPr>
          <p:cNvPr id="3" name="Text Placeholder 2"/>
          <p:cNvSpPr>
            <a:spLocks noGrp="1"/>
          </p:cNvSpPr>
          <p:nvPr>
            <p:ph type="body" idx="1"/>
          </p:nvPr>
        </p:nvSpPr>
        <p:spPr>
          <a:xfrm>
            <a:off x="628651" y="1369219"/>
            <a:ext cx="7886700" cy="3263504"/>
          </a:xfrm>
          <a:prstGeom prst="rect">
            <a:avLst/>
          </a:prstGeom>
        </p:spPr>
        <p:txBody>
          <a:bodyPr vert="horz" lIns="68546" tIns="34289" rIns="68546" bIns="3428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408"/>
            <a:ext cx="2057400" cy="273844"/>
          </a:xfrm>
          <a:prstGeom prst="rect">
            <a:avLst/>
          </a:prstGeom>
        </p:spPr>
        <p:txBody>
          <a:bodyPr vert="horz" lIns="68546" tIns="34289" rIns="68546" bIns="34289" rtlCol="0" anchor="ctr"/>
          <a:lstStyle>
            <a:lvl1pPr algn="l">
              <a:defRPr sz="900" b="0" i="0">
                <a:solidFill>
                  <a:schemeClr val="tx1">
                    <a:tint val="75000"/>
                  </a:schemeClr>
                </a:solidFill>
                <a:latin typeface="Helvetica Regular" charset="0"/>
              </a:defRPr>
            </a:lvl1pPr>
          </a:lstStyle>
          <a:p>
            <a:pPr defTabSz="685409" hangingPunct="1"/>
            <a:fld id="{56BD8FD8-A34D-43B1-A759-8AA482760513}" type="datetimeFigureOut">
              <a:rPr lang="en-US" kern="1200" smtClean="0">
                <a:solidFill>
                  <a:prstClr val="black">
                    <a:tint val="75000"/>
                  </a:prstClr>
                </a:solidFill>
              </a:rPr>
              <a:pPr defTabSz="685409" hangingPunct="1"/>
              <a:t>2/3/2023</a:t>
            </a:fld>
            <a:endParaRPr lang="en-US" kern="1200" dirty="0">
              <a:solidFill>
                <a:prstClr val="black">
                  <a:tint val="75000"/>
                </a:prstClr>
              </a:solidFill>
            </a:endParaRPr>
          </a:p>
        </p:txBody>
      </p:sp>
      <p:sp>
        <p:nvSpPr>
          <p:cNvPr id="5" name="Footer Placeholder 4"/>
          <p:cNvSpPr>
            <a:spLocks noGrp="1"/>
          </p:cNvSpPr>
          <p:nvPr>
            <p:ph type="ftr" sz="quarter" idx="3"/>
          </p:nvPr>
        </p:nvSpPr>
        <p:spPr>
          <a:xfrm>
            <a:off x="3028951" y="4767408"/>
            <a:ext cx="3086100" cy="273844"/>
          </a:xfrm>
          <a:prstGeom prst="rect">
            <a:avLst/>
          </a:prstGeom>
        </p:spPr>
        <p:txBody>
          <a:bodyPr vert="horz" lIns="68546" tIns="34289" rIns="68546" bIns="34289" rtlCol="0" anchor="ctr"/>
          <a:lstStyle>
            <a:lvl1pPr algn="ctr">
              <a:defRPr sz="900" b="0" i="0">
                <a:solidFill>
                  <a:schemeClr val="tx1">
                    <a:tint val="75000"/>
                  </a:schemeClr>
                </a:solidFill>
                <a:latin typeface="Helvetica Regular" charset="0"/>
              </a:defRPr>
            </a:lvl1pPr>
          </a:lstStyle>
          <a:p>
            <a:pPr defTabSz="685409" hangingPunct="1"/>
            <a:endParaRPr lang="en-US" kern="1200" dirty="0">
              <a:solidFill>
                <a:prstClr val="black">
                  <a:tint val="75000"/>
                </a:prstClr>
              </a:solidFill>
            </a:endParaRPr>
          </a:p>
        </p:txBody>
      </p:sp>
      <p:sp>
        <p:nvSpPr>
          <p:cNvPr id="6" name="Slide Number Placeholder 5"/>
          <p:cNvSpPr>
            <a:spLocks noGrp="1"/>
          </p:cNvSpPr>
          <p:nvPr>
            <p:ph type="sldNum" sz="quarter" idx="4"/>
          </p:nvPr>
        </p:nvSpPr>
        <p:spPr>
          <a:xfrm>
            <a:off x="6457950" y="4767408"/>
            <a:ext cx="2057400" cy="273844"/>
          </a:xfrm>
          <a:prstGeom prst="rect">
            <a:avLst/>
          </a:prstGeom>
        </p:spPr>
        <p:txBody>
          <a:bodyPr vert="horz" lIns="68546" tIns="34289" rIns="68546" bIns="34289" rtlCol="0" anchor="ctr"/>
          <a:lstStyle>
            <a:lvl1pPr algn="r">
              <a:defRPr sz="900" b="0" i="0">
                <a:solidFill>
                  <a:schemeClr val="tx1">
                    <a:tint val="75000"/>
                  </a:schemeClr>
                </a:solidFill>
                <a:latin typeface="Helvetica Regular" charset="0"/>
              </a:defRPr>
            </a:lvl1pPr>
          </a:lstStyle>
          <a:p>
            <a:pPr defTabSz="685409" hangingPunct="1"/>
            <a:fld id="{580BBA8B-F5A8-4DFD-BF96-4A143B49FF35}" type="slidenum">
              <a:rPr lang="en-US" kern="1200" smtClean="0">
                <a:solidFill>
                  <a:prstClr val="black">
                    <a:tint val="75000"/>
                  </a:prstClr>
                </a:solidFill>
              </a:rPr>
              <a:pPr defTabSz="685409" hangingPunct="1"/>
              <a:t>‹#›</a:t>
            </a:fld>
            <a:endParaRPr lang="en-US" kern="1200" dirty="0">
              <a:solidFill>
                <a:prstClr val="black">
                  <a:tint val="75000"/>
                </a:prstClr>
              </a:solidFill>
            </a:endParaRPr>
          </a:p>
        </p:txBody>
      </p:sp>
    </p:spTree>
    <p:extLst>
      <p:ext uri="{BB962C8B-B14F-4D97-AF65-F5344CB8AC3E}">
        <p14:creationId xmlns:p14="http://schemas.microsoft.com/office/powerpoint/2010/main" val="3886568445"/>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 id="2147483957" r:id="rId13"/>
    <p:sldLayoutId id="2147483958" r:id="rId14"/>
  </p:sldLayoutIdLst>
  <p:txStyles>
    <p:titleStyle>
      <a:lvl1pPr algn="l" defTabSz="685409" rtl="0" eaLnBrk="1" latinLnBrk="0" hangingPunct="1">
        <a:lnSpc>
          <a:spcPct val="90000"/>
        </a:lnSpc>
        <a:spcBef>
          <a:spcPct val="0"/>
        </a:spcBef>
        <a:buNone/>
        <a:defRPr sz="3300" b="0" i="0" kern="1200">
          <a:solidFill>
            <a:schemeClr val="tx1"/>
          </a:solidFill>
          <a:latin typeface="Helvetica Regular" charset="0"/>
          <a:ea typeface="+mj-ea"/>
          <a:cs typeface="+mj-cs"/>
        </a:defRPr>
      </a:lvl1pPr>
    </p:titleStyle>
    <p:bodyStyle>
      <a:lvl1pPr marL="171358" indent="-171358" algn="l" defTabSz="685409"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Regular" charset="0"/>
          <a:ea typeface="+mn-ea"/>
          <a:cs typeface="+mn-cs"/>
        </a:defRPr>
      </a:lvl1pPr>
      <a:lvl2pPr marL="514073" indent="-171358" algn="l" defTabSz="685409"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Regular" charset="0"/>
          <a:ea typeface="+mn-ea"/>
          <a:cs typeface="+mn-cs"/>
        </a:defRPr>
      </a:lvl2pPr>
      <a:lvl3pPr marL="856766" indent="-171358" algn="l" defTabSz="685409"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Regular" charset="0"/>
          <a:ea typeface="+mn-ea"/>
          <a:cs typeface="+mn-cs"/>
        </a:defRPr>
      </a:lvl3pPr>
      <a:lvl4pPr marL="1199460" indent="-171358" algn="l" defTabSz="685409" rtl="0" eaLnBrk="1" latinLnBrk="0" hangingPunct="1">
        <a:lnSpc>
          <a:spcPct val="90000"/>
        </a:lnSpc>
        <a:spcBef>
          <a:spcPts val="375"/>
        </a:spcBef>
        <a:buFont typeface="Arial" panose="020B0604020202020204" pitchFamily="34" charset="0"/>
        <a:buChar char="•"/>
        <a:defRPr sz="1400" b="0" i="0" kern="1200">
          <a:solidFill>
            <a:schemeClr val="tx1"/>
          </a:solidFill>
          <a:latin typeface="Helvetica Regular" charset="0"/>
          <a:ea typeface="+mn-ea"/>
          <a:cs typeface="+mn-cs"/>
        </a:defRPr>
      </a:lvl4pPr>
      <a:lvl5pPr marL="1542155" indent="-171358" algn="l" defTabSz="685409" rtl="0" eaLnBrk="1" latinLnBrk="0" hangingPunct="1">
        <a:lnSpc>
          <a:spcPct val="90000"/>
        </a:lnSpc>
        <a:spcBef>
          <a:spcPts val="375"/>
        </a:spcBef>
        <a:buFont typeface="Arial" panose="020B0604020202020204" pitchFamily="34" charset="0"/>
        <a:buChar char="•"/>
        <a:defRPr sz="1400" b="0" i="0" kern="1200">
          <a:solidFill>
            <a:schemeClr val="tx1"/>
          </a:solidFill>
          <a:latin typeface="Helvetica Regular" charset="0"/>
          <a:ea typeface="+mn-ea"/>
          <a:cs typeface="+mn-cs"/>
        </a:defRPr>
      </a:lvl5pPr>
      <a:lvl6pPr marL="1884869" indent="-171358" algn="l" defTabSz="68540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574" indent="-171358" algn="l" defTabSz="68540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278" indent="-171358" algn="l" defTabSz="68540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993" indent="-171358" algn="l" defTabSz="68540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409" rtl="0" eaLnBrk="1" latinLnBrk="0" hangingPunct="1">
        <a:defRPr sz="1400" kern="1200">
          <a:solidFill>
            <a:schemeClr val="tx1"/>
          </a:solidFill>
          <a:latin typeface="+mn-lt"/>
          <a:ea typeface="+mn-ea"/>
          <a:cs typeface="+mn-cs"/>
        </a:defRPr>
      </a:lvl1pPr>
      <a:lvl2pPr marL="342695" algn="l" defTabSz="685409" rtl="0" eaLnBrk="1" latinLnBrk="0" hangingPunct="1">
        <a:defRPr sz="1400" kern="1200">
          <a:solidFill>
            <a:schemeClr val="tx1"/>
          </a:solidFill>
          <a:latin typeface="+mn-lt"/>
          <a:ea typeface="+mn-ea"/>
          <a:cs typeface="+mn-cs"/>
        </a:defRPr>
      </a:lvl2pPr>
      <a:lvl3pPr marL="685409" algn="l" defTabSz="685409" rtl="0" eaLnBrk="1" latinLnBrk="0" hangingPunct="1">
        <a:defRPr sz="1400" kern="1200">
          <a:solidFill>
            <a:schemeClr val="tx1"/>
          </a:solidFill>
          <a:latin typeface="+mn-lt"/>
          <a:ea typeface="+mn-ea"/>
          <a:cs typeface="+mn-cs"/>
        </a:defRPr>
      </a:lvl3pPr>
      <a:lvl4pPr marL="1028114" algn="l" defTabSz="685409" rtl="0" eaLnBrk="1" latinLnBrk="0" hangingPunct="1">
        <a:defRPr sz="1400" kern="1200">
          <a:solidFill>
            <a:schemeClr val="tx1"/>
          </a:solidFill>
          <a:latin typeface="+mn-lt"/>
          <a:ea typeface="+mn-ea"/>
          <a:cs typeface="+mn-cs"/>
        </a:defRPr>
      </a:lvl4pPr>
      <a:lvl5pPr marL="1370818" algn="l" defTabSz="685409" rtl="0" eaLnBrk="1" latinLnBrk="0" hangingPunct="1">
        <a:defRPr sz="1400" kern="1200">
          <a:solidFill>
            <a:schemeClr val="tx1"/>
          </a:solidFill>
          <a:latin typeface="+mn-lt"/>
          <a:ea typeface="+mn-ea"/>
          <a:cs typeface="+mn-cs"/>
        </a:defRPr>
      </a:lvl5pPr>
      <a:lvl6pPr marL="1713533" algn="l" defTabSz="685409" rtl="0" eaLnBrk="1" latinLnBrk="0" hangingPunct="1">
        <a:defRPr sz="1400" kern="1200">
          <a:solidFill>
            <a:schemeClr val="tx1"/>
          </a:solidFill>
          <a:latin typeface="+mn-lt"/>
          <a:ea typeface="+mn-ea"/>
          <a:cs typeface="+mn-cs"/>
        </a:defRPr>
      </a:lvl6pPr>
      <a:lvl7pPr marL="2056226" algn="l" defTabSz="685409" rtl="0" eaLnBrk="1" latinLnBrk="0" hangingPunct="1">
        <a:defRPr sz="1400" kern="1200">
          <a:solidFill>
            <a:schemeClr val="tx1"/>
          </a:solidFill>
          <a:latin typeface="+mn-lt"/>
          <a:ea typeface="+mn-ea"/>
          <a:cs typeface="+mn-cs"/>
        </a:defRPr>
      </a:lvl7pPr>
      <a:lvl8pPr marL="2398920" algn="l" defTabSz="685409" rtl="0" eaLnBrk="1" latinLnBrk="0" hangingPunct="1">
        <a:defRPr sz="1400" kern="1200">
          <a:solidFill>
            <a:schemeClr val="tx1"/>
          </a:solidFill>
          <a:latin typeface="+mn-lt"/>
          <a:ea typeface="+mn-ea"/>
          <a:cs typeface="+mn-cs"/>
        </a:defRPr>
      </a:lvl8pPr>
      <a:lvl9pPr marL="2741615" algn="l" defTabSz="685409"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FCE6273-A319-479D-9063-91E74A0B2C54}" type="datetimeFigureOut">
              <a:rPr lang="en-US" smtClean="0">
                <a:solidFill>
                  <a:prstClr val="black">
                    <a:tint val="75000"/>
                  </a:prstClr>
                </a:solidFill>
                <a:latin typeface="Calibri"/>
              </a:rPr>
              <a:pPr defTabSz="914400"/>
              <a:t>2/3/2023</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76335ADA-BCDA-4F8F-8D46-03EB2091062D}" type="slidenum">
              <a:rPr lang="en-US" smtClean="0">
                <a:solidFill>
                  <a:prstClr val="black">
                    <a:tint val="75000"/>
                  </a:prstClr>
                </a:solidFill>
                <a:latin typeface="Calibri"/>
              </a:rPr>
              <a:pPr defTabSz="9144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247875559"/>
      </p:ext>
    </p:extLst>
  </p:cSld>
  <p:clrMap bg1="lt1" tx1="dk1" bg2="lt2" tx2="dk2" accent1="accent1" accent2="accent2" accent3="accent3" accent4="accent4" accent5="accent5" accent6="accent6" hlink="hlink" folHlink="folHlink"/>
  <p:sldLayoutIdLst>
    <p:sldLayoutId id="2147484368" r:id="rId1"/>
    <p:sldLayoutId id="2147484369" r:id="rId2"/>
    <p:sldLayoutId id="2147484370" r:id="rId3"/>
    <p:sldLayoutId id="2147484371" r:id="rId4"/>
    <p:sldLayoutId id="2147484372" r:id="rId5"/>
    <p:sldLayoutId id="2147484373" r:id="rId6"/>
    <p:sldLayoutId id="2147484374" r:id="rId7"/>
    <p:sldLayoutId id="2147484375" r:id="rId8"/>
    <p:sldLayoutId id="2147484376" r:id="rId9"/>
    <p:sldLayoutId id="2147484377" r:id="rId10"/>
    <p:sldLayoutId id="2147484378" r:id="rId11"/>
    <p:sldLayoutId id="2147484379" r:id="rId12"/>
    <p:sldLayoutId id="2147484380" r:id="rId13"/>
    <p:sldLayoutId id="2147484381"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121730" tIns="60865" rIns="121730" bIns="60865" rtlCol="0" anchor="ctr">
            <a:normAutofit/>
          </a:bodyPr>
          <a:lstStyle/>
          <a:p>
            <a:r>
              <a:rPr lang="en-US"/>
              <a:t>Click to edit Master title style</a:t>
            </a:r>
          </a:p>
        </p:txBody>
      </p:sp>
      <p:sp>
        <p:nvSpPr>
          <p:cNvPr id="3" name="Text Placeholder 2"/>
          <p:cNvSpPr>
            <a:spLocks noGrp="1"/>
          </p:cNvSpPr>
          <p:nvPr>
            <p:ph type="body" idx="1"/>
          </p:nvPr>
        </p:nvSpPr>
        <p:spPr>
          <a:xfrm>
            <a:off x="457200" y="1200154"/>
            <a:ext cx="8229600" cy="3394472"/>
          </a:xfrm>
          <a:prstGeom prst="rect">
            <a:avLst/>
          </a:prstGeom>
        </p:spPr>
        <p:txBody>
          <a:bodyPr vert="horz" lIns="121730" tIns="60865" rIns="121730" bIns="6086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7"/>
            <a:ext cx="2133600" cy="273844"/>
          </a:xfrm>
          <a:prstGeom prst="rect">
            <a:avLst/>
          </a:prstGeom>
        </p:spPr>
        <p:txBody>
          <a:bodyPr vert="horz" lIns="121730" tIns="60865" rIns="121730" bIns="60865" rtlCol="0" anchor="ctr"/>
          <a:lstStyle>
            <a:lvl1pPr algn="l">
              <a:defRPr sz="1200">
                <a:solidFill>
                  <a:schemeClr val="tx1">
                    <a:tint val="75000"/>
                  </a:schemeClr>
                </a:solidFill>
              </a:defRPr>
            </a:lvl1pPr>
          </a:lstStyle>
          <a:p>
            <a:pPr defTabSz="912803"/>
            <a:fld id="{BFCE6273-A319-479D-9063-91E74A0B2C54}" type="datetimeFigureOut">
              <a:rPr lang="en-US" smtClean="0">
                <a:solidFill>
                  <a:prstClr val="black">
                    <a:tint val="75000"/>
                  </a:prstClr>
                </a:solidFill>
              </a:rPr>
              <a:pPr defTabSz="912803"/>
              <a:t>2/3/2023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7"/>
            <a:ext cx="2895600" cy="273844"/>
          </a:xfrm>
          <a:prstGeom prst="rect">
            <a:avLst/>
          </a:prstGeom>
        </p:spPr>
        <p:txBody>
          <a:bodyPr vert="horz" lIns="121730" tIns="60865" rIns="121730" bIns="60865" rtlCol="0" anchor="ctr"/>
          <a:lstStyle>
            <a:lvl1pPr algn="ctr">
              <a:defRPr sz="1200">
                <a:solidFill>
                  <a:schemeClr val="tx1">
                    <a:tint val="75000"/>
                  </a:schemeClr>
                </a:solidFill>
              </a:defRPr>
            </a:lvl1pPr>
          </a:lstStyle>
          <a:p>
            <a:pPr defTabSz="912803"/>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7"/>
            <a:ext cx="2133600" cy="273844"/>
          </a:xfrm>
          <a:prstGeom prst="rect">
            <a:avLst/>
          </a:prstGeom>
        </p:spPr>
        <p:txBody>
          <a:bodyPr vert="horz" lIns="121730" tIns="60865" rIns="121730" bIns="60865" rtlCol="0" anchor="ctr"/>
          <a:lstStyle>
            <a:lvl1pPr algn="r">
              <a:defRPr sz="1200">
                <a:solidFill>
                  <a:schemeClr val="tx1">
                    <a:tint val="75000"/>
                  </a:schemeClr>
                </a:solidFill>
              </a:defRPr>
            </a:lvl1pPr>
          </a:lstStyle>
          <a:p>
            <a:pPr defTabSz="912803"/>
            <a:fld id="{76335ADA-BCDA-4F8F-8D46-03EB2091062D}" type="slidenum">
              <a:rPr lang="en-US" smtClean="0">
                <a:solidFill>
                  <a:prstClr val="black">
                    <a:tint val="75000"/>
                  </a:prstClr>
                </a:solidFill>
              </a:rPr>
              <a:pPr defTabSz="912803"/>
              <a:t>‹#›</a:t>
            </a:fld>
            <a:endParaRPr lang="en-US" dirty="0">
              <a:solidFill>
                <a:prstClr val="black">
                  <a:tint val="75000"/>
                </a:prstClr>
              </a:solidFill>
            </a:endParaRPr>
          </a:p>
        </p:txBody>
      </p:sp>
    </p:spTree>
    <p:extLst>
      <p:ext uri="{BB962C8B-B14F-4D97-AF65-F5344CB8AC3E}">
        <p14:creationId xmlns:p14="http://schemas.microsoft.com/office/powerpoint/2010/main" val="1516907843"/>
      </p:ext>
    </p:extLst>
  </p:cSld>
  <p:clrMap bg1="lt1" tx1="dk1" bg2="lt2" tx2="dk2" accent1="accent1" accent2="accent2" accent3="accent3" accent4="accent4" accent5="accent5" accent6="accent6" hlink="hlink" folHlink="folHlink"/>
  <p:sldLayoutIdLst>
    <p:sldLayoutId id="2147484383" r:id="rId1"/>
    <p:sldLayoutId id="2147484384" r:id="rId2"/>
    <p:sldLayoutId id="2147484385" r:id="rId3"/>
    <p:sldLayoutId id="2147484386" r:id="rId4"/>
    <p:sldLayoutId id="2147484387" r:id="rId5"/>
    <p:sldLayoutId id="2147484388" r:id="rId6"/>
    <p:sldLayoutId id="2147484389" r:id="rId7"/>
    <p:sldLayoutId id="2147484390" r:id="rId8"/>
    <p:sldLayoutId id="2147484391" r:id="rId9"/>
    <p:sldLayoutId id="2147484392" r:id="rId10"/>
    <p:sldLayoutId id="2147484393" r:id="rId11"/>
    <p:sldLayoutId id="2147484394" r:id="rId12"/>
    <p:sldLayoutId id="2147484395" r:id="rId13"/>
    <p:sldLayoutId id="2147484396" r:id="rId14"/>
  </p:sldLayoutIdLst>
  <p:txStyles>
    <p:titleStyle>
      <a:lvl1pPr algn="ctr" defTabSz="912803" rtl="0" eaLnBrk="1" latinLnBrk="0" hangingPunct="1">
        <a:spcBef>
          <a:spcPct val="0"/>
        </a:spcBef>
        <a:buNone/>
        <a:defRPr sz="4425" kern="1200">
          <a:solidFill>
            <a:schemeClr val="tx1"/>
          </a:solidFill>
          <a:latin typeface="+mj-lt"/>
          <a:ea typeface="+mj-ea"/>
          <a:cs typeface="+mj-cs"/>
        </a:defRPr>
      </a:lvl1pPr>
    </p:titleStyle>
    <p:bodyStyle>
      <a:lvl1pPr marL="342263" indent="-342263" algn="l" defTabSz="912803" rtl="0" eaLnBrk="1" latinLnBrk="0" hangingPunct="1">
        <a:spcBef>
          <a:spcPct val="20000"/>
        </a:spcBef>
        <a:buFont typeface="Arial" pitchFamily="34" charset="0"/>
        <a:buChar char="•"/>
        <a:defRPr sz="3225" kern="1200">
          <a:solidFill>
            <a:schemeClr val="tx1"/>
          </a:solidFill>
          <a:latin typeface="+mn-lt"/>
          <a:ea typeface="+mn-ea"/>
          <a:cs typeface="+mn-cs"/>
        </a:defRPr>
      </a:lvl1pPr>
      <a:lvl2pPr marL="741671" indent="-285253" algn="l" defTabSz="912803" rtl="0" eaLnBrk="1" latinLnBrk="0" hangingPunct="1">
        <a:spcBef>
          <a:spcPct val="20000"/>
        </a:spcBef>
        <a:buFont typeface="Arial" pitchFamily="34" charset="0"/>
        <a:buChar char="–"/>
        <a:defRPr sz="2775" kern="1200">
          <a:solidFill>
            <a:schemeClr val="tx1"/>
          </a:solidFill>
          <a:latin typeface="+mn-lt"/>
          <a:ea typeface="+mn-ea"/>
          <a:cs typeface="+mn-cs"/>
        </a:defRPr>
      </a:lvl2pPr>
      <a:lvl3pPr marL="1140977" indent="-228174" algn="l" defTabSz="91280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360" indent="-228174" algn="l" defTabSz="912803" rtl="0" eaLnBrk="1" latinLnBrk="0" hangingPunct="1">
        <a:spcBef>
          <a:spcPct val="20000"/>
        </a:spcBef>
        <a:buFont typeface="Arial" pitchFamily="34" charset="0"/>
        <a:buChar char="–"/>
        <a:defRPr sz="2025" kern="1200">
          <a:solidFill>
            <a:schemeClr val="tx1"/>
          </a:solidFill>
          <a:latin typeface="+mn-lt"/>
          <a:ea typeface="+mn-ea"/>
          <a:cs typeface="+mn-cs"/>
        </a:defRPr>
      </a:lvl4pPr>
      <a:lvl5pPr marL="2053778" indent="-228174" algn="l" defTabSz="912803" rtl="0" eaLnBrk="1" latinLnBrk="0" hangingPunct="1">
        <a:spcBef>
          <a:spcPct val="20000"/>
        </a:spcBef>
        <a:buFont typeface="Arial" pitchFamily="34" charset="0"/>
        <a:buChar char="»"/>
        <a:defRPr sz="2025" kern="1200">
          <a:solidFill>
            <a:schemeClr val="tx1"/>
          </a:solidFill>
          <a:latin typeface="+mn-lt"/>
          <a:ea typeface="+mn-ea"/>
          <a:cs typeface="+mn-cs"/>
        </a:defRPr>
      </a:lvl5pPr>
      <a:lvl6pPr marL="2510127" indent="-228174" algn="l" defTabSz="912803" rtl="0" eaLnBrk="1" latinLnBrk="0" hangingPunct="1">
        <a:spcBef>
          <a:spcPct val="20000"/>
        </a:spcBef>
        <a:buFont typeface="Arial" pitchFamily="34" charset="0"/>
        <a:buChar char="•"/>
        <a:defRPr sz="2025" kern="1200">
          <a:solidFill>
            <a:schemeClr val="tx1"/>
          </a:solidFill>
          <a:latin typeface="+mn-lt"/>
          <a:ea typeface="+mn-ea"/>
          <a:cs typeface="+mn-cs"/>
        </a:defRPr>
      </a:lvl6pPr>
      <a:lvl7pPr marL="2966546" indent="-228174" algn="l" defTabSz="912803" rtl="0" eaLnBrk="1" latinLnBrk="0" hangingPunct="1">
        <a:spcBef>
          <a:spcPct val="20000"/>
        </a:spcBef>
        <a:buFont typeface="Arial" pitchFamily="34" charset="0"/>
        <a:buChar char="•"/>
        <a:defRPr sz="2025" kern="1200">
          <a:solidFill>
            <a:schemeClr val="tx1"/>
          </a:solidFill>
          <a:latin typeface="+mn-lt"/>
          <a:ea typeface="+mn-ea"/>
          <a:cs typeface="+mn-cs"/>
        </a:defRPr>
      </a:lvl7pPr>
      <a:lvl8pPr marL="3422930" indent="-228174" algn="l" defTabSz="912803" rtl="0" eaLnBrk="1" latinLnBrk="0" hangingPunct="1">
        <a:spcBef>
          <a:spcPct val="20000"/>
        </a:spcBef>
        <a:buFont typeface="Arial" pitchFamily="34" charset="0"/>
        <a:buChar char="•"/>
        <a:defRPr sz="2025" kern="1200">
          <a:solidFill>
            <a:schemeClr val="tx1"/>
          </a:solidFill>
          <a:latin typeface="+mn-lt"/>
          <a:ea typeface="+mn-ea"/>
          <a:cs typeface="+mn-cs"/>
        </a:defRPr>
      </a:lvl8pPr>
      <a:lvl9pPr marL="3879313" indent="-228174" algn="l" defTabSz="912803" rtl="0" eaLnBrk="1" latinLnBrk="0" hangingPunct="1">
        <a:spcBef>
          <a:spcPct val="20000"/>
        </a:spcBef>
        <a:buFont typeface="Arial" pitchFamily="34" charset="0"/>
        <a:buChar char="•"/>
        <a:defRPr sz="2025" kern="1200">
          <a:solidFill>
            <a:schemeClr val="tx1"/>
          </a:solidFill>
          <a:latin typeface="+mn-lt"/>
          <a:ea typeface="+mn-ea"/>
          <a:cs typeface="+mn-cs"/>
        </a:defRPr>
      </a:lvl9pPr>
    </p:bodyStyle>
    <p:otherStyle>
      <a:defPPr>
        <a:defRPr lang="en-US"/>
      </a:defPPr>
      <a:lvl1pPr marL="0" algn="l" defTabSz="912803" rtl="0" eaLnBrk="1" latinLnBrk="0" hangingPunct="1">
        <a:defRPr sz="1800" kern="1200">
          <a:solidFill>
            <a:schemeClr val="tx1"/>
          </a:solidFill>
          <a:latin typeface="+mn-lt"/>
          <a:ea typeface="+mn-ea"/>
          <a:cs typeface="+mn-cs"/>
        </a:defRPr>
      </a:lvl1pPr>
      <a:lvl2pPr marL="456350" algn="l" defTabSz="912803" rtl="0" eaLnBrk="1" latinLnBrk="0" hangingPunct="1">
        <a:defRPr sz="1800" kern="1200">
          <a:solidFill>
            <a:schemeClr val="tx1"/>
          </a:solidFill>
          <a:latin typeface="+mn-lt"/>
          <a:ea typeface="+mn-ea"/>
          <a:cs typeface="+mn-cs"/>
        </a:defRPr>
      </a:lvl2pPr>
      <a:lvl3pPr marL="912803" algn="l" defTabSz="912803" rtl="0" eaLnBrk="1" latinLnBrk="0" hangingPunct="1">
        <a:defRPr sz="1800" kern="1200">
          <a:solidFill>
            <a:schemeClr val="tx1"/>
          </a:solidFill>
          <a:latin typeface="+mn-lt"/>
          <a:ea typeface="+mn-ea"/>
          <a:cs typeface="+mn-cs"/>
        </a:defRPr>
      </a:lvl3pPr>
      <a:lvl4pPr marL="1369186" algn="l" defTabSz="912803" rtl="0" eaLnBrk="1" latinLnBrk="0" hangingPunct="1">
        <a:defRPr sz="1800" kern="1200">
          <a:solidFill>
            <a:schemeClr val="tx1"/>
          </a:solidFill>
          <a:latin typeface="+mn-lt"/>
          <a:ea typeface="+mn-ea"/>
          <a:cs typeface="+mn-cs"/>
        </a:defRPr>
      </a:lvl4pPr>
      <a:lvl5pPr marL="1825604" algn="l" defTabSz="912803" rtl="0" eaLnBrk="1" latinLnBrk="0" hangingPunct="1">
        <a:defRPr sz="1800" kern="1200">
          <a:solidFill>
            <a:schemeClr val="tx1"/>
          </a:solidFill>
          <a:latin typeface="+mn-lt"/>
          <a:ea typeface="+mn-ea"/>
          <a:cs typeface="+mn-cs"/>
        </a:defRPr>
      </a:lvl5pPr>
      <a:lvl6pPr marL="2281953" algn="l" defTabSz="912803" rtl="0" eaLnBrk="1" latinLnBrk="0" hangingPunct="1">
        <a:defRPr sz="1800" kern="1200">
          <a:solidFill>
            <a:schemeClr val="tx1"/>
          </a:solidFill>
          <a:latin typeface="+mn-lt"/>
          <a:ea typeface="+mn-ea"/>
          <a:cs typeface="+mn-cs"/>
        </a:defRPr>
      </a:lvl6pPr>
      <a:lvl7pPr marL="2738303" algn="l" defTabSz="912803" rtl="0" eaLnBrk="1" latinLnBrk="0" hangingPunct="1">
        <a:defRPr sz="1800" kern="1200">
          <a:solidFill>
            <a:schemeClr val="tx1"/>
          </a:solidFill>
          <a:latin typeface="+mn-lt"/>
          <a:ea typeface="+mn-ea"/>
          <a:cs typeface="+mn-cs"/>
        </a:defRPr>
      </a:lvl7pPr>
      <a:lvl8pPr marL="3194721" algn="l" defTabSz="912803" rtl="0" eaLnBrk="1" latinLnBrk="0" hangingPunct="1">
        <a:defRPr sz="1800" kern="1200">
          <a:solidFill>
            <a:schemeClr val="tx1"/>
          </a:solidFill>
          <a:latin typeface="+mn-lt"/>
          <a:ea typeface="+mn-ea"/>
          <a:cs typeface="+mn-cs"/>
        </a:defRPr>
      </a:lvl8pPr>
      <a:lvl9pPr marL="3651125" algn="l" defTabSz="91280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1B1DE2-1E03-4574-BA36-AD77704AA11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90DCAB-D506-48F1-B933-BC976E2F0E9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8218B9-F4B5-48A6-99BC-B31A08B3BF3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6F98711-EE74-4E22-A63C-72B36ED64C2E}" type="datetimeFigureOut">
              <a:rPr lang="en-US" smtClean="0"/>
              <a:t>2/3/2023</a:t>
            </a:fld>
            <a:endParaRPr lang="en-US"/>
          </a:p>
        </p:txBody>
      </p:sp>
      <p:sp>
        <p:nvSpPr>
          <p:cNvPr id="5" name="Footer Placeholder 4">
            <a:extLst>
              <a:ext uri="{FF2B5EF4-FFF2-40B4-BE49-F238E27FC236}">
                <a16:creationId xmlns:a16="http://schemas.microsoft.com/office/drawing/2014/main" id="{931E7205-4EF5-4DD3-A21D-AAFBEC8C3F8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8DA96F-4E37-4C16-A312-90DE50F4A36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D637DCF-0B5A-4E73-A42E-7564D3CFB299}" type="slidenum">
              <a:rPr lang="en-US" smtClean="0"/>
              <a:t>‹#›</a:t>
            </a:fld>
            <a:endParaRPr lang="en-US"/>
          </a:p>
        </p:txBody>
      </p:sp>
    </p:spTree>
    <p:extLst>
      <p:ext uri="{BB962C8B-B14F-4D97-AF65-F5344CB8AC3E}">
        <p14:creationId xmlns:p14="http://schemas.microsoft.com/office/powerpoint/2010/main" val="4241481553"/>
      </p:ext>
    </p:extLst>
  </p:cSld>
  <p:clrMap bg1="lt1" tx1="dk1" bg2="lt2" tx2="dk2" accent1="accent1" accent2="accent2" accent3="accent3" accent4="accent4" accent5="accent5" accent6="accent6" hlink="hlink" folHlink="folHlink"/>
  <p:sldLayoutIdLst>
    <p:sldLayoutId id="2147484398" r:id="rId1"/>
    <p:sldLayoutId id="2147484399" r:id="rId2"/>
    <p:sldLayoutId id="2147484400" r:id="rId3"/>
    <p:sldLayoutId id="2147484401" r:id="rId4"/>
    <p:sldLayoutId id="2147484402" r:id="rId5"/>
    <p:sldLayoutId id="2147484403" r:id="rId6"/>
    <p:sldLayoutId id="2147484404" r:id="rId7"/>
    <p:sldLayoutId id="2147484405" r:id="rId8"/>
    <p:sldLayoutId id="2147484406" r:id="rId9"/>
    <p:sldLayoutId id="2147484407" r:id="rId10"/>
    <p:sldLayoutId id="214748440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473E53-2CD2-4BD3-9EB5-5905EB8D6355}"/>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BCDDC5-4AAC-4804-8323-563F45F6BD3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D749D5-0167-4705-85B6-1EC7F06EFD5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0E69BCA-95D1-4714-8D7D-23434CE7BC41}" type="datetimeFigureOut">
              <a:rPr lang="en-US" smtClean="0"/>
              <a:t>2/3/2023</a:t>
            </a:fld>
            <a:endParaRPr lang="en-US"/>
          </a:p>
        </p:txBody>
      </p:sp>
      <p:sp>
        <p:nvSpPr>
          <p:cNvPr id="5" name="Footer Placeholder 4">
            <a:extLst>
              <a:ext uri="{FF2B5EF4-FFF2-40B4-BE49-F238E27FC236}">
                <a16:creationId xmlns:a16="http://schemas.microsoft.com/office/drawing/2014/main" id="{08BEE958-734A-4C0C-84B2-B768E7B8D05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FAA305-FA79-4142-A889-1C57DCB908E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97A7170-B3BE-4CEE-8DB3-711A1A6F5069}" type="slidenum">
              <a:rPr lang="en-US" smtClean="0"/>
              <a:t>‹#›</a:t>
            </a:fld>
            <a:endParaRPr lang="en-US"/>
          </a:p>
        </p:txBody>
      </p:sp>
    </p:spTree>
    <p:extLst>
      <p:ext uri="{BB962C8B-B14F-4D97-AF65-F5344CB8AC3E}">
        <p14:creationId xmlns:p14="http://schemas.microsoft.com/office/powerpoint/2010/main" val="2571915021"/>
      </p:ext>
    </p:extLst>
  </p:cSld>
  <p:clrMap bg1="lt1" tx1="dk1" bg2="lt2" tx2="dk2" accent1="accent1" accent2="accent2" accent3="accent3" accent4="accent4" accent5="accent5" accent6="accent6" hlink="hlink" folHlink="folHlink"/>
  <p:sldLayoutIdLst>
    <p:sldLayoutId id="2147484410" r:id="rId1"/>
    <p:sldLayoutId id="2147484411" r:id="rId2"/>
    <p:sldLayoutId id="2147484412" r:id="rId3"/>
    <p:sldLayoutId id="2147484413" r:id="rId4"/>
    <p:sldLayoutId id="2147484414" r:id="rId5"/>
    <p:sldLayoutId id="2147484415" r:id="rId6"/>
    <p:sldLayoutId id="2147484416" r:id="rId7"/>
    <p:sldLayoutId id="2147484417" r:id="rId8"/>
    <p:sldLayoutId id="2147484418" r:id="rId9"/>
    <p:sldLayoutId id="2147484419" r:id="rId10"/>
    <p:sldLayoutId id="214748442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15723436"/>
      </p:ext>
    </p:extLst>
  </p:cSld>
  <p:clrMap bg1="lt1" tx1="dk1" bg2="dk2" tx2="lt2" accent1="accent1" accent2="accent2" accent3="accent3" accent4="accent4" accent5="accent5" accent6="accent6" hlink="hlink" folHlink="folHlink"/>
  <p:sldLayoutIdLst>
    <p:sldLayoutId id="2147484422" r:id="rId1"/>
    <p:sldLayoutId id="2147484423" r:id="rId2"/>
    <p:sldLayoutId id="2147484424" r:id="rId3"/>
    <p:sldLayoutId id="2147484425" r:id="rId4"/>
    <p:sldLayoutId id="2147484426" r:id="rId5"/>
    <p:sldLayoutId id="2147484427" r:id="rId6"/>
    <p:sldLayoutId id="2147484428" r:id="rId7"/>
    <p:sldLayoutId id="2147484429" r:id="rId8"/>
    <p:sldLayoutId id="2147484430" r:id="rId9"/>
    <p:sldLayoutId id="2147484431" r:id="rId10"/>
    <p:sldLayoutId id="214748443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27" cy="572582"/>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6"/>
            <a:ext cx="8520627" cy="341643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9" y="4663217"/>
            <a:ext cx="548636" cy="393701"/>
          </a:xfrm>
          <a:prstGeom prst="rect">
            <a:avLst/>
          </a:prstGeom>
          <a:noFill/>
          <a:ln>
            <a:noFill/>
          </a:ln>
        </p:spPr>
        <p:txBody>
          <a:bodyPr spcFirstLastPara="1" wrap="square" lIns="91425" tIns="91425" rIns="91425" bIns="91425" anchor="ctr" anchorCtr="0">
            <a:noAutofit/>
          </a:bodyPr>
          <a:lstStyle>
            <a:lvl1pPr lvl="0" algn="r">
              <a:buNone/>
              <a:defRPr sz="907">
                <a:solidFill>
                  <a:schemeClr val="dk2"/>
                </a:solidFill>
              </a:defRPr>
            </a:lvl1pPr>
            <a:lvl2pPr lvl="1" algn="r">
              <a:buNone/>
              <a:defRPr sz="907">
                <a:solidFill>
                  <a:schemeClr val="dk2"/>
                </a:solidFill>
              </a:defRPr>
            </a:lvl2pPr>
            <a:lvl3pPr lvl="2" algn="r">
              <a:buNone/>
              <a:defRPr sz="907">
                <a:solidFill>
                  <a:schemeClr val="dk2"/>
                </a:solidFill>
              </a:defRPr>
            </a:lvl3pPr>
            <a:lvl4pPr lvl="3" algn="r">
              <a:buNone/>
              <a:defRPr sz="907">
                <a:solidFill>
                  <a:schemeClr val="dk2"/>
                </a:solidFill>
              </a:defRPr>
            </a:lvl4pPr>
            <a:lvl5pPr lvl="4" algn="r">
              <a:buNone/>
              <a:defRPr sz="907">
                <a:solidFill>
                  <a:schemeClr val="dk2"/>
                </a:solidFill>
              </a:defRPr>
            </a:lvl5pPr>
            <a:lvl6pPr lvl="5" algn="r">
              <a:buNone/>
              <a:defRPr sz="907">
                <a:solidFill>
                  <a:schemeClr val="dk2"/>
                </a:solidFill>
              </a:defRPr>
            </a:lvl6pPr>
            <a:lvl7pPr lvl="6" algn="r">
              <a:buNone/>
              <a:defRPr sz="907">
                <a:solidFill>
                  <a:schemeClr val="dk2"/>
                </a:solidFill>
              </a:defRPr>
            </a:lvl7pPr>
            <a:lvl8pPr lvl="7" algn="r">
              <a:buNone/>
              <a:defRPr sz="907">
                <a:solidFill>
                  <a:schemeClr val="dk2"/>
                </a:solidFill>
              </a:defRPr>
            </a:lvl8pPr>
            <a:lvl9pPr lvl="8" algn="r">
              <a:buNone/>
              <a:defRPr sz="907">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29332571"/>
      </p:ext>
    </p:extLst>
  </p:cSld>
  <p:clrMap bg1="lt1" tx1="dk1" bg2="dk2" tx2="lt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 id="2147484439" r:id="rId6"/>
    <p:sldLayoutId id="2147484440" r:id="rId7"/>
    <p:sldLayoutId id="2147484441" r:id="rId8"/>
    <p:sldLayoutId id="2147484442" r:id="rId9"/>
    <p:sldLayoutId id="2147484443" r:id="rId10"/>
    <p:sldLayoutId id="214748444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68.xml"/></Relationships>
</file>

<file path=ppt/slides/_rels/slide1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tiff"/><Relationship Id="rId7"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13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11.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9.xml"/><Relationship Id="rId1" Type="http://schemas.openxmlformats.org/officeDocument/2006/relationships/slideLayout" Target="../slideLayouts/slideLayout130.xml"/></Relationships>
</file>

<file path=ppt/slides/_rels/slide1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130.xml"/></Relationships>
</file>

<file path=ppt/slides/_rels/slide13.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11.xml"/><Relationship Id="rId1" Type="http://schemas.openxmlformats.org/officeDocument/2006/relationships/slideLayout" Target="../slideLayouts/slideLayout130.xml"/></Relationships>
</file>

<file path=ppt/slides/_rels/slide1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68.xml"/></Relationships>
</file>

<file path=ppt/slides/_rels/slide1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69.xml"/></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17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174.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63.xml"/></Relationships>
</file>

<file path=ppt/slides/_rels/slide1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63.xml"/></Relationships>
</file>

<file path=ppt/slides/_rels/slide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37.xml"/></Relationships>
</file>

<file path=ppt/slides/_rels/slide20.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notesSlide" Target="../notesSlides/notesSlide12.xml"/><Relationship Id="rId1" Type="http://schemas.openxmlformats.org/officeDocument/2006/relationships/slideLayout" Target="../slideLayouts/slideLayout202.xml"/></Relationships>
</file>

<file path=ppt/slides/_rels/slide2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13.xml"/><Relationship Id="rId1" Type="http://schemas.openxmlformats.org/officeDocument/2006/relationships/slideLayout" Target="../slideLayouts/slideLayout303.xml"/><Relationship Id="rId6" Type="http://schemas.openxmlformats.org/officeDocument/2006/relationships/image" Target="../media/image86.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23.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91.jpeg"/><Relationship Id="rId7" Type="http://schemas.openxmlformats.org/officeDocument/2006/relationships/image" Target="../media/image92.jpeg"/><Relationship Id="rId2" Type="http://schemas.openxmlformats.org/officeDocument/2006/relationships/notesSlide" Target="../notesSlides/notesSlide14.xml"/><Relationship Id="rId1" Type="http://schemas.openxmlformats.org/officeDocument/2006/relationships/slideLayout" Target="../slideLayouts/slideLayout303.xml"/><Relationship Id="rId6" Type="http://schemas.openxmlformats.org/officeDocument/2006/relationships/image" Target="../media/image86.png"/><Relationship Id="rId5" Type="http://schemas.openxmlformats.org/officeDocument/2006/relationships/image" Target="../media/image85.png"/><Relationship Id="rId10" Type="http://schemas.openxmlformats.org/officeDocument/2006/relationships/image" Target="../media/image89.png"/><Relationship Id="rId4" Type="http://schemas.openxmlformats.org/officeDocument/2006/relationships/image" Target="../media/image84.png"/><Relationship Id="rId9" Type="http://schemas.openxmlformats.org/officeDocument/2006/relationships/image" Target="../media/image94.png"/></Relationships>
</file>

<file path=ppt/slides/_rels/slide24.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84.png"/><Relationship Id="rId7" Type="http://schemas.openxmlformats.org/officeDocument/2006/relationships/image" Target="../media/image96.jpeg"/><Relationship Id="rId2" Type="http://schemas.openxmlformats.org/officeDocument/2006/relationships/notesSlide" Target="../notesSlides/notesSlide15.xml"/><Relationship Id="rId1" Type="http://schemas.openxmlformats.org/officeDocument/2006/relationships/slideLayout" Target="../slideLayouts/slideLayout303.xml"/><Relationship Id="rId6" Type="http://schemas.openxmlformats.org/officeDocument/2006/relationships/image" Target="../media/image85.png"/><Relationship Id="rId11" Type="http://schemas.openxmlformats.org/officeDocument/2006/relationships/image" Target="../media/image89.png"/><Relationship Id="rId5" Type="http://schemas.openxmlformats.org/officeDocument/2006/relationships/image" Target="../media/image86.png"/><Relationship Id="rId10" Type="http://schemas.openxmlformats.org/officeDocument/2006/relationships/image" Target="../media/image99.jpeg"/><Relationship Id="rId4" Type="http://schemas.openxmlformats.org/officeDocument/2006/relationships/image" Target="../media/image95.jpeg"/><Relationship Id="rId9" Type="http://schemas.openxmlformats.org/officeDocument/2006/relationships/image" Target="../media/image98.jpeg"/></Relationships>
</file>

<file path=ppt/slides/_rels/slide2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6.xml"/><Relationship Id="rId1" Type="http://schemas.openxmlformats.org/officeDocument/2006/relationships/slideLayout" Target="../slideLayouts/slideLayout179.xml"/><Relationship Id="rId4" Type="http://schemas.openxmlformats.org/officeDocument/2006/relationships/image" Target="../media/image101.png"/></Relationships>
</file>

<file path=ppt/slides/_rels/slide26.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1.png"/><Relationship Id="rId2" Type="http://schemas.openxmlformats.org/officeDocument/2006/relationships/notesSlide" Target="../notesSlides/notesSlide17.xml"/><Relationship Id="rId1" Type="http://schemas.openxmlformats.org/officeDocument/2006/relationships/slideLayout" Target="../slideLayouts/slideLayout181.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2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8.xml"/><Relationship Id="rId1" Type="http://schemas.openxmlformats.org/officeDocument/2006/relationships/slideLayout" Target="../slideLayouts/slideLayout190.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28.xml.rels><?xml version="1.0" encoding="UTF-8" standalone="yes"?>
<Relationships xmlns="http://schemas.openxmlformats.org/package/2006/relationships"><Relationship Id="rId3" Type="http://schemas.openxmlformats.org/officeDocument/2006/relationships/image" Target="../media/image110.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1.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20.xml"/></Relationships>
</file>

<file path=ppt/slides/_rels/slide31.xml.rels><?xml version="1.0" encoding="UTF-8" standalone="yes"?>
<Relationships xmlns="http://schemas.openxmlformats.org/package/2006/relationships"><Relationship Id="rId3" Type="http://schemas.openxmlformats.org/officeDocument/2006/relationships/image" Target="../media/image113.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2.xml"/><Relationship Id="rId1" Type="http://schemas.openxmlformats.org/officeDocument/2006/relationships/slideLayout" Target="../slideLayouts/slideLayout355.xml"/></Relationships>
</file>

<file path=ppt/slides/_rels/slide3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6.tiff"/></Relationships>
</file>

<file path=ppt/slides/_rels/slide3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17.png"/><Relationship Id="rId7" Type="http://schemas.openxmlformats.org/officeDocument/2006/relationships/image" Target="../media/image119.jpeg"/><Relationship Id="rId2" Type="http://schemas.openxmlformats.org/officeDocument/2006/relationships/notesSlide" Target="../notesSlides/notesSlide24.xml"/><Relationship Id="rId1" Type="http://schemas.openxmlformats.org/officeDocument/2006/relationships/slideLayout" Target="../slideLayouts/slideLayout130.xml"/><Relationship Id="rId6" Type="http://schemas.microsoft.com/office/2007/relationships/hdphoto" Target="../media/hdphoto6.wdp"/><Relationship Id="rId5" Type="http://schemas.openxmlformats.org/officeDocument/2006/relationships/image" Target="../media/image118.png"/><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36.xml.rels><?xml version="1.0" encoding="UTF-8" standalone="yes"?>
<Relationships xmlns="http://schemas.openxmlformats.org/package/2006/relationships"><Relationship Id="rId3" Type="http://schemas.openxmlformats.org/officeDocument/2006/relationships/image" Target="../media/image121.tiff"/><Relationship Id="rId2" Type="http://schemas.openxmlformats.org/officeDocument/2006/relationships/notesSlide" Target="../notesSlides/notesSlide26.xml"/><Relationship Id="rId1" Type="http://schemas.openxmlformats.org/officeDocument/2006/relationships/slideLayout" Target="../slideLayouts/slideLayout130.xml"/></Relationships>
</file>

<file path=ppt/slides/_rels/slide37.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22.png"/><Relationship Id="rId7" Type="http://schemas.openxmlformats.org/officeDocument/2006/relationships/image" Target="../media/image124.png"/><Relationship Id="rId2" Type="http://schemas.openxmlformats.org/officeDocument/2006/relationships/notesSlide" Target="../notesSlides/notesSlide27.xml"/><Relationship Id="rId1" Type="http://schemas.openxmlformats.org/officeDocument/2006/relationships/slideLayout" Target="../slideLayouts/slideLayout130.xml"/><Relationship Id="rId6" Type="http://schemas.microsoft.com/office/2007/relationships/hdphoto" Target="../media/hdphoto9.wdp"/><Relationship Id="rId5" Type="http://schemas.openxmlformats.org/officeDocument/2006/relationships/image" Target="../media/image123.png"/><Relationship Id="rId4" Type="http://schemas.microsoft.com/office/2007/relationships/hdphoto" Target="../media/hdphoto8.wdp"/></Relationships>
</file>

<file path=ppt/slides/_rels/slide3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8.xml"/><Relationship Id="rId1" Type="http://schemas.openxmlformats.org/officeDocument/2006/relationships/slideLayout" Target="../slideLayouts/slideLayout207.xml"/><Relationship Id="rId6" Type="http://schemas.openxmlformats.org/officeDocument/2006/relationships/image" Target="../media/image114.png"/><Relationship Id="rId5" Type="http://schemas.openxmlformats.org/officeDocument/2006/relationships/image" Target="../media/image127.png"/><Relationship Id="rId4" Type="http://schemas.openxmlformats.org/officeDocument/2006/relationships/image" Target="../media/image126.png"/></Relationships>
</file>

<file path=ppt/slides/_rels/slide3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29.xml"/><Relationship Id="rId1" Type="http://schemas.openxmlformats.org/officeDocument/2006/relationships/slideLayout" Target="../slideLayouts/slideLayout142.xml"/></Relationships>
</file>

<file path=ppt/slides/_rels/slide4.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1.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30.tiff"/><Relationship Id="rId2" Type="http://schemas.openxmlformats.org/officeDocument/2006/relationships/notesSlide" Target="../notesSlides/notesSlide33.xml"/><Relationship Id="rId1" Type="http://schemas.openxmlformats.org/officeDocument/2006/relationships/slideLayout" Target="../slideLayouts/slideLayout130.xml"/></Relationships>
</file>

<file path=ppt/slides/_rels/slide44.xml.rels><?xml version="1.0" encoding="UTF-8" standalone="yes"?>
<Relationships xmlns="http://schemas.openxmlformats.org/package/2006/relationships"><Relationship Id="rId3" Type="http://schemas.openxmlformats.org/officeDocument/2006/relationships/image" Target="../media/image131.tiff"/><Relationship Id="rId2" Type="http://schemas.openxmlformats.org/officeDocument/2006/relationships/notesSlide" Target="../notesSlides/notesSlide34.xml"/><Relationship Id="rId1" Type="http://schemas.openxmlformats.org/officeDocument/2006/relationships/slideLayout" Target="../slideLayouts/slideLayout144.xml"/><Relationship Id="rId5" Type="http://schemas.openxmlformats.org/officeDocument/2006/relationships/image" Target="../media/image133.png"/><Relationship Id="rId4" Type="http://schemas.openxmlformats.org/officeDocument/2006/relationships/image" Target="../media/image132.tiff"/></Relationships>
</file>

<file path=ppt/slides/_rels/slide4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tiff"/><Relationship Id="rId1" Type="http://schemas.openxmlformats.org/officeDocument/2006/relationships/slideLayout" Target="../slideLayouts/slideLayout338.xml"/></Relationships>
</file>

<file path=ppt/slides/_rels/slide46.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 Id="rId9" Type="http://schemas.openxmlformats.org/officeDocument/2006/relationships/image" Target="../media/image142.tiff"/></Relationships>
</file>

<file path=ppt/slides/_rels/slide4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44.tiff"/><Relationship Id="rId2" Type="http://schemas.openxmlformats.org/officeDocument/2006/relationships/notesSlide" Target="../notesSlides/notesSlide37.xml"/><Relationship Id="rId1" Type="http://schemas.openxmlformats.org/officeDocument/2006/relationships/slideLayout" Target="../slideLayouts/slideLayout119.xml"/><Relationship Id="rId4" Type="http://schemas.openxmlformats.org/officeDocument/2006/relationships/image" Target="../media/image145.tiff"/></Relationships>
</file>

<file path=ppt/slides/_rels/slide4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tiff"/><Relationship Id="rId1" Type="http://schemas.openxmlformats.org/officeDocument/2006/relationships/slideLayout" Target="../slideLayouts/slideLayout338.xml"/></Relationships>
</file>

<file path=ppt/slides/_rels/slide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130.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68.xml"/></Relationships>
</file>

<file path=ppt/slides/_rels/slide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130.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102.xml"/></Relationships>
</file>

<file path=ppt/slides/_rels/slide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130.xml"/></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30.xml"/><Relationship Id="rId6" Type="http://schemas.microsoft.com/office/2007/relationships/hdphoto" Target="../media/hdphoto4.wdp"/><Relationship Id="rId5" Type="http://schemas.openxmlformats.org/officeDocument/2006/relationships/image" Target="../media/image54.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31FA1-39AF-431C-9486-497238450CF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0D4C90D-98CC-4B6C-A54F-B88B8A91A175}"/>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6916733A-13B9-45EC-AAA8-8D7F2B0797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737065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703164" y="315937"/>
            <a:ext cx="5029200" cy="533400"/>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srgbClr val="1B9ED4"/>
                </a:solidFill>
                <a:effectLst/>
                <a:uLnTx/>
                <a:uFillTx/>
                <a:latin typeface="Calibri"/>
                <a:ea typeface="+mj-ea"/>
                <a:cs typeface="+mj-cs"/>
              </a:rPr>
              <a:t>MORE THAN JUST A WEBSITE</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10" y="0"/>
            <a:ext cx="3068227" cy="5143500"/>
          </a:xfrm>
          <a:prstGeom prst="rect">
            <a:avLst/>
          </a:prstGeom>
        </p:spPr>
      </p:pic>
      <p:sp>
        <p:nvSpPr>
          <p:cNvPr id="5" name="Title 1">
            <a:extLst>
              <a:ext uri="{FF2B5EF4-FFF2-40B4-BE49-F238E27FC236}">
                <a16:creationId xmlns:a16="http://schemas.microsoft.com/office/drawing/2014/main" id="{5D4FD6CD-EA98-49CA-9C1B-4965939E9587}"/>
              </a:ext>
            </a:extLst>
          </p:cNvPr>
          <p:cNvSpPr txBox="1">
            <a:spLocks/>
          </p:cNvSpPr>
          <p:nvPr/>
        </p:nvSpPr>
        <p:spPr>
          <a:xfrm>
            <a:off x="3972812" y="3452085"/>
            <a:ext cx="4419600" cy="533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all" spc="0" normalizeH="0" baseline="0" noProof="0" dirty="0">
                <a:ln>
                  <a:noFill/>
                </a:ln>
                <a:solidFill>
                  <a:srgbClr val="1B9ED4"/>
                </a:solidFill>
                <a:effectLst/>
                <a:uLnTx/>
                <a:uFillTx/>
                <a:latin typeface="Calibri"/>
                <a:ea typeface="+mj-ea"/>
                <a:cs typeface="Calibri"/>
                <a:sym typeface="Calibri"/>
              </a:rPr>
              <a:t>The Power of Unlimited</a:t>
            </a:r>
          </a:p>
        </p:txBody>
      </p:sp>
      <p:cxnSp>
        <p:nvCxnSpPr>
          <p:cNvPr id="7" name="Straight Connector 6">
            <a:extLst>
              <a:ext uri="{FF2B5EF4-FFF2-40B4-BE49-F238E27FC236}">
                <a16:creationId xmlns:a16="http://schemas.microsoft.com/office/drawing/2014/main" id="{9C450DCC-7565-4D22-86E3-508FDFBD2F95}"/>
              </a:ext>
            </a:extLst>
          </p:cNvPr>
          <p:cNvCxnSpPr/>
          <p:nvPr/>
        </p:nvCxnSpPr>
        <p:spPr>
          <a:xfrm>
            <a:off x="3799589" y="2084775"/>
            <a:ext cx="45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E77E2F4-F538-4EC6-86BA-24F79305E011}"/>
              </a:ext>
            </a:extLst>
          </p:cNvPr>
          <p:cNvCxnSpPr/>
          <p:nvPr/>
        </p:nvCxnSpPr>
        <p:spPr>
          <a:xfrm>
            <a:off x="5171189" y="1246575"/>
            <a:ext cx="0" cy="1600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3B5B06F-9D16-4EC5-A04F-2969DB61B381}"/>
              </a:ext>
            </a:extLst>
          </p:cNvPr>
          <p:cNvCxnSpPr/>
          <p:nvPr/>
        </p:nvCxnSpPr>
        <p:spPr>
          <a:xfrm>
            <a:off x="6847589" y="1246575"/>
            <a:ext cx="0" cy="16002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0D180AB-1D52-4405-8ED8-15274CBF8567}"/>
              </a:ext>
            </a:extLst>
          </p:cNvPr>
          <p:cNvSpPr/>
          <p:nvPr/>
        </p:nvSpPr>
        <p:spPr>
          <a:xfrm>
            <a:off x="3723390" y="1703780"/>
            <a:ext cx="1447800" cy="307777"/>
          </a:xfrm>
          <a:prstGeom prst="rect">
            <a:avLst/>
          </a:prstGeom>
        </p:spPr>
        <p:txBody>
          <a:bodyPr wrap="square">
            <a:spAutoFit/>
          </a:bodyPr>
          <a:lstStyle/>
          <a:p>
            <a:pPr marL="0" marR="0" lvl="0" indent="0" algn="ctr" defTabSz="914400" rtl="0" eaLnBrk="1" fontAlgn="auto" latinLnBrk="0" hangingPunct="0">
              <a:lnSpc>
                <a:spcPct val="100000"/>
              </a:lnSpc>
              <a:spcBef>
                <a:spcPts val="1100"/>
              </a:spcBef>
              <a:spcAft>
                <a:spcPts val="60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ea typeface="+mn-ea"/>
                <a:cs typeface="Calibri"/>
                <a:sym typeface="Calibri"/>
              </a:rPr>
              <a:t>Unlimited Pages</a:t>
            </a:r>
          </a:p>
        </p:txBody>
      </p:sp>
      <p:sp>
        <p:nvSpPr>
          <p:cNvPr id="11" name="Rectangle 10">
            <a:extLst>
              <a:ext uri="{FF2B5EF4-FFF2-40B4-BE49-F238E27FC236}">
                <a16:creationId xmlns:a16="http://schemas.microsoft.com/office/drawing/2014/main" id="{DF4BFE58-B033-4115-B1D9-F7851DFF80C1}"/>
              </a:ext>
            </a:extLst>
          </p:cNvPr>
          <p:cNvSpPr/>
          <p:nvPr/>
        </p:nvSpPr>
        <p:spPr>
          <a:xfrm>
            <a:off x="5171189" y="1704438"/>
            <a:ext cx="1676400" cy="307777"/>
          </a:xfrm>
          <a:prstGeom prst="rect">
            <a:avLst/>
          </a:prstGeom>
        </p:spPr>
        <p:txBody>
          <a:bodyPr wrap="square">
            <a:spAutoFit/>
          </a:bodyPr>
          <a:lstStyle/>
          <a:p>
            <a:pPr marL="0" marR="0" lvl="0" indent="0" algn="ctr" defTabSz="914400" rtl="0" eaLnBrk="1" fontAlgn="auto" latinLnBrk="0" hangingPunct="0">
              <a:lnSpc>
                <a:spcPct val="100000"/>
              </a:lnSpc>
              <a:spcBef>
                <a:spcPts val="1100"/>
              </a:spcBef>
              <a:spcAft>
                <a:spcPts val="60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ea typeface="+mn-ea"/>
                <a:cs typeface="Calibri"/>
                <a:sym typeface="Calibri"/>
              </a:rPr>
              <a:t>Unlimited Changes</a:t>
            </a:r>
          </a:p>
        </p:txBody>
      </p:sp>
      <p:sp>
        <p:nvSpPr>
          <p:cNvPr id="12" name="Rectangle 11">
            <a:extLst>
              <a:ext uri="{FF2B5EF4-FFF2-40B4-BE49-F238E27FC236}">
                <a16:creationId xmlns:a16="http://schemas.microsoft.com/office/drawing/2014/main" id="{6205005E-CF39-472D-8C4D-BAADA3E34D7A}"/>
              </a:ext>
            </a:extLst>
          </p:cNvPr>
          <p:cNvSpPr/>
          <p:nvPr/>
        </p:nvSpPr>
        <p:spPr>
          <a:xfrm>
            <a:off x="6847589" y="1701007"/>
            <a:ext cx="1676400" cy="307777"/>
          </a:xfrm>
          <a:prstGeom prst="rect">
            <a:avLst/>
          </a:prstGeom>
        </p:spPr>
        <p:txBody>
          <a:bodyPr wrap="square">
            <a:spAutoFit/>
          </a:bodyPr>
          <a:lstStyle/>
          <a:p>
            <a:pPr marL="0" marR="0" lvl="0" indent="0" algn="ctr" defTabSz="914400" rtl="0" eaLnBrk="1" fontAlgn="auto" latinLnBrk="0" hangingPunct="0">
              <a:lnSpc>
                <a:spcPct val="100000"/>
              </a:lnSpc>
              <a:spcBef>
                <a:spcPts val="1100"/>
              </a:spcBef>
              <a:spcAft>
                <a:spcPts val="60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ea typeface="+mn-ea"/>
                <a:cs typeface="Calibri"/>
                <a:sym typeface="Calibri"/>
              </a:rPr>
              <a:t>Unlimited Traffic</a:t>
            </a:r>
          </a:p>
        </p:txBody>
      </p:sp>
      <p:sp>
        <p:nvSpPr>
          <p:cNvPr id="13" name="Rectangle 12">
            <a:extLst>
              <a:ext uri="{FF2B5EF4-FFF2-40B4-BE49-F238E27FC236}">
                <a16:creationId xmlns:a16="http://schemas.microsoft.com/office/drawing/2014/main" id="{8BC2F9C1-26D9-43F8-A42E-EAF692AA9E73}"/>
              </a:ext>
            </a:extLst>
          </p:cNvPr>
          <p:cNvSpPr/>
          <p:nvPr/>
        </p:nvSpPr>
        <p:spPr>
          <a:xfrm>
            <a:off x="3723390" y="2736911"/>
            <a:ext cx="1447800" cy="523220"/>
          </a:xfrm>
          <a:prstGeom prst="rect">
            <a:avLst/>
          </a:prstGeom>
        </p:spPr>
        <p:txBody>
          <a:bodyPr wrap="square">
            <a:spAutoFit/>
          </a:bodyPr>
          <a:lstStyle/>
          <a:p>
            <a:pPr marL="0" marR="0" lvl="0" indent="0" algn="ctr" defTabSz="914400" rtl="0" eaLnBrk="1" fontAlgn="auto" latinLnBrk="0" hangingPunct="0">
              <a:lnSpc>
                <a:spcPct val="100000"/>
              </a:lnSpc>
              <a:spcBef>
                <a:spcPts val="1100"/>
              </a:spcBef>
              <a:spcAft>
                <a:spcPts val="60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ea typeface="+mn-ea"/>
                <a:cs typeface="Calibri"/>
                <a:sym typeface="Calibri"/>
              </a:rPr>
              <a:t>Unlimited E-mail Address</a:t>
            </a:r>
          </a:p>
        </p:txBody>
      </p:sp>
      <p:sp>
        <p:nvSpPr>
          <p:cNvPr id="14" name="Rectangle 13">
            <a:extLst>
              <a:ext uri="{FF2B5EF4-FFF2-40B4-BE49-F238E27FC236}">
                <a16:creationId xmlns:a16="http://schemas.microsoft.com/office/drawing/2014/main" id="{AD3BDB9B-5FF3-4B59-84A4-9090F998B716}"/>
              </a:ext>
            </a:extLst>
          </p:cNvPr>
          <p:cNvSpPr/>
          <p:nvPr/>
        </p:nvSpPr>
        <p:spPr>
          <a:xfrm>
            <a:off x="5171189" y="2737570"/>
            <a:ext cx="1676400" cy="523220"/>
          </a:xfrm>
          <a:prstGeom prst="rect">
            <a:avLst/>
          </a:prstGeom>
        </p:spPr>
        <p:txBody>
          <a:bodyPr wrap="square">
            <a:spAutoFit/>
          </a:bodyPr>
          <a:lstStyle/>
          <a:p>
            <a:pPr marL="0" marR="0" lvl="0" indent="0" algn="ctr" defTabSz="914400" rtl="0" eaLnBrk="1" fontAlgn="auto" latinLnBrk="0" hangingPunct="0">
              <a:lnSpc>
                <a:spcPct val="100000"/>
              </a:lnSpc>
              <a:spcBef>
                <a:spcPts val="1100"/>
              </a:spcBef>
              <a:spcAft>
                <a:spcPts val="60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ea typeface="+mn-ea"/>
                <a:cs typeface="Calibri"/>
                <a:sym typeface="Calibri"/>
              </a:rPr>
              <a:t>Unlimited Web Content Storage</a:t>
            </a:r>
          </a:p>
        </p:txBody>
      </p:sp>
      <p:sp>
        <p:nvSpPr>
          <p:cNvPr id="15" name="Rectangle 14">
            <a:extLst>
              <a:ext uri="{FF2B5EF4-FFF2-40B4-BE49-F238E27FC236}">
                <a16:creationId xmlns:a16="http://schemas.microsoft.com/office/drawing/2014/main" id="{C3FDABBE-D73B-449F-901F-02AC788FC626}"/>
              </a:ext>
            </a:extLst>
          </p:cNvPr>
          <p:cNvSpPr/>
          <p:nvPr/>
        </p:nvSpPr>
        <p:spPr>
          <a:xfrm>
            <a:off x="6802992" y="2746267"/>
            <a:ext cx="1938337" cy="523220"/>
          </a:xfrm>
          <a:prstGeom prst="rect">
            <a:avLst/>
          </a:prstGeom>
        </p:spPr>
        <p:txBody>
          <a:bodyPr wrap="square">
            <a:spAutoFit/>
          </a:bodyPr>
          <a:lstStyle/>
          <a:p>
            <a:pPr marL="0" marR="0" lvl="0" indent="0" algn="ctr" defTabSz="914400" rtl="0" eaLnBrk="1" fontAlgn="auto" latinLnBrk="0" hangingPunct="0">
              <a:lnSpc>
                <a:spcPct val="100000"/>
              </a:lnSpc>
              <a:spcBef>
                <a:spcPts val="1100"/>
              </a:spcBef>
              <a:spcAft>
                <a:spcPts val="60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ea typeface="+mn-ea"/>
                <a:cs typeface="Calibri"/>
                <a:sym typeface="Calibri"/>
              </a:rPr>
              <a:t>Unlimited support, changes and upgrades.</a:t>
            </a:r>
          </a:p>
        </p:txBody>
      </p:sp>
      <p:sp>
        <p:nvSpPr>
          <p:cNvPr id="16" name="Rectangle 15">
            <a:extLst>
              <a:ext uri="{FF2B5EF4-FFF2-40B4-BE49-F238E27FC236}">
                <a16:creationId xmlns:a16="http://schemas.microsoft.com/office/drawing/2014/main" id="{F4E80261-256F-4C2B-9545-1AE7BEC627E3}"/>
              </a:ext>
            </a:extLst>
          </p:cNvPr>
          <p:cNvSpPr/>
          <p:nvPr/>
        </p:nvSpPr>
        <p:spPr>
          <a:xfrm>
            <a:off x="3820412" y="4107478"/>
            <a:ext cx="4572000" cy="523220"/>
          </a:xfrm>
          <a:prstGeom prst="rect">
            <a:avLst/>
          </a:prstGeom>
        </p:spPr>
        <p:txBody>
          <a:bodyPr>
            <a:spAutoFit/>
          </a:bodyPr>
          <a:lstStyle/>
          <a:p>
            <a:pPr marL="0" marR="0" lvl="0" indent="0" algn="ctr" defTabSz="914400" rtl="0" eaLnBrk="1" fontAlgn="auto" latinLnBrk="0" hangingPunct="0">
              <a:lnSpc>
                <a:spcPct val="100000"/>
              </a:lnSpc>
              <a:spcBef>
                <a:spcPts val="110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ea typeface="+mn-ea"/>
                <a:cs typeface="Calibri"/>
                <a:sym typeface="Calibri"/>
              </a:rPr>
              <a:t>We take away the challenges that business owners face </a:t>
            </a:r>
            <a:br>
              <a:rPr kumimoji="0" lang="en-US" sz="1400" b="0" i="0" u="none" strike="noStrike" kern="0" cap="none" spc="0" normalizeH="0" baseline="0" noProof="0" dirty="0">
                <a:ln>
                  <a:noFill/>
                </a:ln>
                <a:solidFill>
                  <a:prstClr val="black"/>
                </a:solidFill>
                <a:effectLst/>
                <a:uLnTx/>
                <a:uFillTx/>
                <a:latin typeface="Calibri"/>
                <a:ea typeface="+mn-ea"/>
                <a:cs typeface="Calibri"/>
                <a:sym typeface="Calibri"/>
              </a:rPr>
            </a:br>
            <a:r>
              <a:rPr kumimoji="0" lang="en-US" sz="1400" b="0" i="0" u="none" strike="noStrike" kern="0" cap="none" spc="0" normalizeH="0" baseline="0" noProof="0" dirty="0">
                <a:ln>
                  <a:noFill/>
                </a:ln>
                <a:solidFill>
                  <a:prstClr val="black"/>
                </a:solidFill>
                <a:effectLst/>
                <a:uLnTx/>
                <a:uFillTx/>
                <a:latin typeface="Calibri"/>
                <a:ea typeface="+mn-ea"/>
                <a:cs typeface="Calibri"/>
                <a:sym typeface="Calibri"/>
              </a:rPr>
              <a:t>to stay current with their online marketing solution.</a:t>
            </a:r>
          </a:p>
        </p:txBody>
      </p:sp>
      <p:pic>
        <p:nvPicPr>
          <p:cNvPr id="17" name="Picture 2" descr="C:\Users\Junaed\Downloads\FlaticonDownload (2)\png\copy8.png">
            <a:extLst>
              <a:ext uri="{FF2B5EF4-FFF2-40B4-BE49-F238E27FC236}">
                <a16:creationId xmlns:a16="http://schemas.microsoft.com/office/drawing/2014/main" id="{75110F47-83AF-46B9-971C-AD85AAC1B612}"/>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221993" y="1225288"/>
            <a:ext cx="450623" cy="45062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Junaed\Downloads\FlaticonDownload (2)\png\opened4.png">
            <a:extLst>
              <a:ext uri="{FF2B5EF4-FFF2-40B4-BE49-F238E27FC236}">
                <a16:creationId xmlns:a16="http://schemas.microsoft.com/office/drawing/2014/main" id="{24B11545-7F17-481A-B03B-90B65352E3CD}"/>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251654" y="2313375"/>
            <a:ext cx="420957" cy="40698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Users\Junaed\Downloads\FlaticonDownload (2)\png\uploading2.png">
            <a:extLst>
              <a:ext uri="{FF2B5EF4-FFF2-40B4-BE49-F238E27FC236}">
                <a16:creationId xmlns:a16="http://schemas.microsoft.com/office/drawing/2014/main" id="{66AEFC81-2FE1-43AF-93F2-3B8AFC2AD735}"/>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791437" y="2258450"/>
            <a:ext cx="459029" cy="4482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C:\Users\Junaed\Downloads\FlaticonDownload (2)\png\pencil34.png">
            <a:extLst>
              <a:ext uri="{FF2B5EF4-FFF2-40B4-BE49-F238E27FC236}">
                <a16:creationId xmlns:a16="http://schemas.microsoft.com/office/drawing/2014/main" id="{0BDDE642-67A6-48EE-80D6-F269D92D4401}"/>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812703" y="1191502"/>
            <a:ext cx="475363" cy="48929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C:\Users\Junaed\Downloads\FlaticonDownload (2)\png\users6.png">
            <a:extLst>
              <a:ext uri="{FF2B5EF4-FFF2-40B4-BE49-F238E27FC236}">
                <a16:creationId xmlns:a16="http://schemas.microsoft.com/office/drawing/2014/main" id="{A5586298-31ED-417D-A5D4-C41D0A21DBEA}"/>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380660" y="1120385"/>
            <a:ext cx="610258" cy="61025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descr="C:\Users\Junaed\Downloads\FlaticonDownload (1)\png\support3.png">
            <a:extLst>
              <a:ext uri="{FF2B5EF4-FFF2-40B4-BE49-F238E27FC236}">
                <a16:creationId xmlns:a16="http://schemas.microsoft.com/office/drawing/2014/main" id="{A655F4A0-D641-4A7F-8E20-D4C256CC1B39}"/>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7485118" y="2203512"/>
            <a:ext cx="401377" cy="52004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59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9848E"/>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52700" y="6352"/>
            <a:ext cx="7248450" cy="5143500"/>
          </a:xfrm>
          <a:prstGeom prst="rect">
            <a:avLst/>
          </a:prstGeom>
        </p:spPr>
      </p:pic>
      <p:sp>
        <p:nvSpPr>
          <p:cNvPr id="4" name="Rectangle 3"/>
          <p:cNvSpPr/>
          <p:nvPr/>
        </p:nvSpPr>
        <p:spPr>
          <a:xfrm>
            <a:off x="-12078" y="-10162"/>
            <a:ext cx="3753703" cy="5143500"/>
          </a:xfrm>
          <a:prstGeom prst="rect">
            <a:avLst/>
          </a:prstGeom>
          <a:solidFill>
            <a:srgbClr val="698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hangingPunct="1"/>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5" name="Straight Connector 4"/>
          <p:cNvCxnSpPr>
            <a:cxnSpLocks/>
          </p:cNvCxnSpPr>
          <p:nvPr/>
        </p:nvCxnSpPr>
        <p:spPr>
          <a:xfrm>
            <a:off x="262035" y="1200150"/>
            <a:ext cx="3205063"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cxnSpLocks/>
          </p:cNvCxnSpPr>
          <p:nvPr/>
        </p:nvCxnSpPr>
        <p:spPr>
          <a:xfrm>
            <a:off x="281291" y="1733550"/>
            <a:ext cx="316696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0161" y="110619"/>
            <a:ext cx="3751785" cy="400110"/>
          </a:xfrm>
          <a:prstGeom prst="rect">
            <a:avLst/>
          </a:prstGeom>
          <a:solidFill>
            <a:srgbClr val="69848E"/>
          </a:solid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1B9ED4"/>
                </a:solidFill>
                <a:uLnTx/>
                <a:uFillTx/>
                <a:latin typeface="Calibri"/>
                <a:ea typeface="+mn-ea"/>
                <a:cs typeface="+mn-cs"/>
              </a:rPr>
              <a:t>UNLIMITED CUSTOMER CARE</a:t>
            </a:r>
          </a:p>
        </p:txBody>
      </p:sp>
      <p:sp>
        <p:nvSpPr>
          <p:cNvPr id="9" name="Rectangle 8"/>
          <p:cNvSpPr/>
          <p:nvPr/>
        </p:nvSpPr>
        <p:spPr>
          <a:xfrm>
            <a:off x="262036" y="542461"/>
            <a:ext cx="339556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Unlimited help editing the site, </a:t>
            </a:r>
            <a:r>
              <a:rPr lang="en-US" sz="1400" kern="1200" dirty="0">
                <a:solidFill>
                  <a:prstClr val="white"/>
                </a:solidFill>
              </a:rPr>
              <a:t>using all features &amp; tools in our solution</a:t>
            </a: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1" name="Straight Connector 10"/>
          <p:cNvCxnSpPr>
            <a:cxnSpLocks/>
          </p:cNvCxnSpPr>
          <p:nvPr/>
        </p:nvCxnSpPr>
        <p:spPr>
          <a:xfrm>
            <a:off x="300134" y="3867150"/>
            <a:ext cx="316696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0190" y="1321450"/>
            <a:ext cx="2253502"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Home country, 24/7 support</a:t>
            </a:r>
          </a:p>
        </p:txBody>
      </p:sp>
      <p:sp>
        <p:nvSpPr>
          <p:cNvPr id="13" name="Rectangle 12"/>
          <p:cNvSpPr/>
          <p:nvPr/>
        </p:nvSpPr>
        <p:spPr>
          <a:xfrm>
            <a:off x="272196" y="1837874"/>
            <a:ext cx="3395564"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Legacy: Ultra-secure hosting facility 24/7 Security and incident monitoring, hosted on tiered, high performance Dell PowerEdge servers, protected from fires, floods, earthquakes, power outages, and other types of disasters</a:t>
            </a:r>
          </a:p>
        </p:txBody>
      </p:sp>
      <p:sp>
        <p:nvSpPr>
          <p:cNvPr id="14" name="Rectangle 13"/>
          <p:cNvSpPr/>
          <p:nvPr/>
        </p:nvSpPr>
        <p:spPr>
          <a:xfrm>
            <a:off x="250190" y="3215226"/>
            <a:ext cx="338201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Dual-layer firewall protection Using Cisco PIX firewalls</a:t>
            </a:r>
          </a:p>
        </p:txBody>
      </p:sp>
      <p:sp>
        <p:nvSpPr>
          <p:cNvPr id="15" name="Title 1"/>
          <p:cNvSpPr txBox="1">
            <a:spLocks/>
          </p:cNvSpPr>
          <p:nvPr/>
        </p:nvSpPr>
        <p:spPr>
          <a:xfrm>
            <a:off x="6477000" y="4353396"/>
            <a:ext cx="2286000" cy="4281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all" spc="0" normalizeH="0" baseline="0" noProof="0" dirty="0">
              <a:ln w="12700">
                <a:noFill/>
              </a:ln>
              <a:solidFill>
                <a:prstClr val="white"/>
              </a:solidFill>
              <a:effectLst/>
              <a:uLnTx/>
              <a:uFillTx/>
              <a:latin typeface="Calibri"/>
              <a:ea typeface="+mj-ea"/>
              <a:cs typeface="+mj-cs"/>
            </a:endParaRPr>
          </a:p>
        </p:txBody>
      </p:sp>
      <p:sp>
        <p:nvSpPr>
          <p:cNvPr id="2" name="Rectangle 1">
            <a:extLst>
              <a:ext uri="{FF2B5EF4-FFF2-40B4-BE49-F238E27FC236}">
                <a16:creationId xmlns:a16="http://schemas.microsoft.com/office/drawing/2014/main" id="{DA02DEE0-A71E-4F23-91AB-50E22B2BF5B8}"/>
              </a:ext>
            </a:extLst>
          </p:cNvPr>
          <p:cNvSpPr/>
          <p:nvPr/>
        </p:nvSpPr>
        <p:spPr>
          <a:xfrm>
            <a:off x="272196" y="3971444"/>
            <a:ext cx="3471763" cy="723275"/>
          </a:xfrm>
          <a:prstGeom prst="rect">
            <a:avLst/>
          </a:prstGeom>
        </p:spPr>
        <p:txBody>
          <a:bodyPr wrap="square">
            <a:spAutoFit/>
          </a:bodyPr>
          <a:lstStyle/>
          <a:p>
            <a:pPr defTabSz="914378">
              <a:spcAft>
                <a:spcPts val="600"/>
              </a:spcAft>
            </a:pPr>
            <a:r>
              <a:rPr lang="en-US" sz="1400" dirty="0">
                <a:solidFill>
                  <a:prstClr val="white"/>
                </a:solidFill>
                <a:latin typeface="Calibri"/>
                <a:cs typeface="Calibri"/>
              </a:rPr>
              <a:t>Oasis: AWS hosting with </a:t>
            </a:r>
            <a:r>
              <a:rPr lang="en-US" sz="1350" kern="1200" dirty="0">
                <a:solidFill>
                  <a:srgbClr val="FFFFFF"/>
                </a:solidFill>
                <a:latin typeface="Helvetica"/>
                <a:cs typeface="Helvetica"/>
              </a:rPr>
              <a:t>secure infrastructure, including physical, operational, and software measures</a:t>
            </a:r>
            <a:endParaRPr lang="en-US" sz="1350" dirty="0">
              <a:solidFill>
                <a:srgbClr val="FFFFFF"/>
              </a:solidFill>
              <a:latin typeface="Calibri"/>
              <a:cs typeface="Calibri"/>
            </a:endParaRPr>
          </a:p>
        </p:txBody>
      </p:sp>
    </p:spTree>
    <p:extLst>
      <p:ext uri="{BB962C8B-B14F-4D97-AF65-F5344CB8AC3E}">
        <p14:creationId xmlns:p14="http://schemas.microsoft.com/office/powerpoint/2010/main" val="1154954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0" y="0"/>
            <a:ext cx="4572000" cy="5143500"/>
          </a:xfrm>
          <a:prstGeom prst="rect">
            <a:avLst/>
          </a:prstGeom>
          <a:solidFill>
            <a:srgbClr val="D451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18" y="739351"/>
            <a:ext cx="3686175" cy="3351068"/>
          </a:xfrm>
          <a:prstGeom prst="rect">
            <a:avLst/>
          </a:prstGeom>
        </p:spPr>
      </p:pic>
      <p:sp>
        <p:nvSpPr>
          <p:cNvPr id="15" name="Rectangle 14"/>
          <p:cNvSpPr/>
          <p:nvPr/>
        </p:nvSpPr>
        <p:spPr>
          <a:xfrm>
            <a:off x="4876800" y="1015780"/>
            <a:ext cx="3972791" cy="16312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Front-end and back-end of the WebCenter are available in English, Spanish, Traditional Chinese and </a:t>
            </a:r>
            <a:br>
              <a:rPr kumimoji="0" lang="en-US" sz="2000" b="0" i="0" u="none" strike="noStrike" kern="1200" cap="none" spc="0" normalizeH="0" baseline="0" noProof="0" dirty="0">
                <a:ln>
                  <a:noFill/>
                </a:ln>
                <a:solidFill>
                  <a:prstClr val="white"/>
                </a:solidFill>
                <a:effectLst/>
                <a:uLnTx/>
                <a:uFillTx/>
                <a:latin typeface="Calibri"/>
                <a:ea typeface="+mn-ea"/>
                <a:cs typeface="+mn-cs"/>
              </a:rPr>
            </a:br>
            <a:r>
              <a:rPr kumimoji="0" lang="en-US" sz="2000" b="0" i="0" u="none" strike="noStrike" kern="1200" cap="none" spc="0" normalizeH="0" baseline="0" noProof="0" dirty="0">
                <a:ln>
                  <a:noFill/>
                </a:ln>
                <a:solidFill>
                  <a:prstClr val="white"/>
                </a:solidFill>
                <a:effectLst/>
                <a:uLnTx/>
                <a:uFillTx/>
                <a:latin typeface="Calibri"/>
                <a:ea typeface="+mn-ea"/>
                <a:cs typeface="+mn-cs"/>
              </a:rPr>
              <a:t>Simplified Chinese. Oasis back-end is available in English and Spanish</a:t>
            </a:r>
          </a:p>
        </p:txBody>
      </p:sp>
      <p:sp>
        <p:nvSpPr>
          <p:cNvPr id="16" name="Rectangle 15"/>
          <p:cNvSpPr/>
          <p:nvPr/>
        </p:nvSpPr>
        <p:spPr>
          <a:xfrm>
            <a:off x="4942609" y="3224215"/>
            <a:ext cx="3906982" cy="1323439"/>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Sales Support, Customer Care,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and Design Center </a:t>
            </a:r>
            <a:br>
              <a:rPr kumimoji="0" lang="en-US" sz="2000" b="0" i="0" u="none" strike="noStrike" kern="1200" cap="none" spc="0" normalizeH="0" baseline="0" noProof="0" dirty="0">
                <a:ln>
                  <a:noFill/>
                </a:ln>
                <a:solidFill>
                  <a:prstClr val="white"/>
                </a:solidFill>
                <a:effectLst/>
                <a:uLnTx/>
                <a:uFillTx/>
                <a:latin typeface="Calibri"/>
                <a:ea typeface="+mn-ea"/>
                <a:cs typeface="+mn-cs"/>
              </a:rPr>
            </a:br>
            <a:r>
              <a:rPr kumimoji="0" lang="en-US" sz="2000" b="0" i="0" u="none" strike="noStrike" kern="1200" cap="none" spc="0" normalizeH="0" baseline="0" noProof="0" dirty="0">
                <a:ln>
                  <a:noFill/>
                </a:ln>
                <a:solidFill>
                  <a:prstClr val="white"/>
                </a:solidFill>
                <a:effectLst/>
                <a:uLnTx/>
                <a:uFillTx/>
                <a:latin typeface="Calibri"/>
                <a:ea typeface="+mn-ea"/>
                <a:cs typeface="+mn-cs"/>
              </a:rPr>
              <a:t>are all available in English, Spanish, Mandarin and Cantonese</a:t>
            </a:r>
          </a:p>
        </p:txBody>
      </p:sp>
      <p:sp>
        <p:nvSpPr>
          <p:cNvPr id="17" name="Title 2"/>
          <p:cNvSpPr txBox="1">
            <a:spLocks/>
          </p:cNvSpPr>
          <p:nvPr/>
        </p:nvSpPr>
        <p:spPr>
          <a:xfrm>
            <a:off x="504825" y="3867150"/>
            <a:ext cx="3562350" cy="533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all" spc="0" normalizeH="0" baseline="0" noProof="0" dirty="0">
                <a:ln>
                  <a:noFill/>
                </a:ln>
                <a:solidFill>
                  <a:srgbClr val="0070C0"/>
                </a:solidFill>
                <a:effectLst/>
                <a:uLnTx/>
                <a:uFillTx/>
                <a:latin typeface="Calibri"/>
                <a:ea typeface="+mj-ea"/>
                <a:cs typeface="+mj-cs"/>
              </a:rPr>
              <a:t>Why are We Better?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all" spc="0" normalizeH="0" baseline="0" noProof="0" dirty="0">
                <a:ln>
                  <a:noFill/>
                </a:ln>
                <a:solidFill>
                  <a:srgbClr val="0070C0"/>
                </a:solidFill>
                <a:effectLst/>
                <a:uLnTx/>
                <a:uFillTx/>
                <a:latin typeface="Calibri"/>
                <a:ea typeface="+mj-ea"/>
                <a:cs typeface="+mj-cs"/>
              </a:rPr>
              <a:t>Foreign Language Support</a:t>
            </a:r>
          </a:p>
        </p:txBody>
      </p:sp>
      <p:sp>
        <p:nvSpPr>
          <p:cNvPr id="11" name="Rectangle 10"/>
          <p:cNvSpPr/>
          <p:nvPr/>
        </p:nvSpPr>
        <p:spPr>
          <a:xfrm>
            <a:off x="4808967" y="324344"/>
            <a:ext cx="417426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a:noFill/>
                </a:ln>
                <a:solidFill>
                  <a:prstClr val="white"/>
                </a:solidFill>
                <a:effectLst/>
                <a:uLnTx/>
                <a:uFillTx/>
                <a:latin typeface="Calibri"/>
                <a:ea typeface="+mn-ea"/>
                <a:cs typeface="+mn-cs"/>
              </a:rPr>
              <a:t>Multi-lingual support:</a:t>
            </a:r>
          </a:p>
        </p:txBody>
      </p:sp>
      <p:cxnSp>
        <p:nvCxnSpPr>
          <p:cNvPr id="18" name="Straight Connector 17"/>
          <p:cNvCxnSpPr/>
          <p:nvPr/>
        </p:nvCxnSpPr>
        <p:spPr>
          <a:xfrm flipH="1">
            <a:off x="5029199" y="2952750"/>
            <a:ext cx="3733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2972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9144000" cy="5143500"/>
          </a:xfrm>
          <a:prstGeom prst="rect">
            <a:avLst/>
          </a:prstGeom>
        </p:spPr>
      </p:pic>
      <p:grpSp>
        <p:nvGrpSpPr>
          <p:cNvPr id="3" name="Group 2"/>
          <p:cNvGrpSpPr/>
          <p:nvPr/>
        </p:nvGrpSpPr>
        <p:grpSpPr>
          <a:xfrm>
            <a:off x="1" y="-7270"/>
            <a:ext cx="3273778" cy="5143501"/>
            <a:chOff x="1" y="-5211"/>
            <a:chExt cx="3273778" cy="3687943"/>
          </a:xfrm>
        </p:grpSpPr>
        <p:sp>
          <p:nvSpPr>
            <p:cNvPr id="2" name="Rectangle 1"/>
            <p:cNvSpPr/>
            <p:nvPr/>
          </p:nvSpPr>
          <p:spPr>
            <a:xfrm>
              <a:off x="1" y="-5211"/>
              <a:ext cx="3273778" cy="3687943"/>
            </a:xfrm>
            <a:prstGeom prst="rect">
              <a:avLst/>
            </a:prstGeom>
            <a:solidFill>
              <a:srgbClr val="00B0F0">
                <a:alpha val="6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Calibri"/>
              </a:endParaRPr>
            </a:p>
          </p:txBody>
        </p:sp>
        <p:sp>
          <p:nvSpPr>
            <p:cNvPr id="11" name="TextBox 10"/>
            <p:cNvSpPr txBox="1"/>
            <p:nvPr/>
          </p:nvSpPr>
          <p:spPr>
            <a:xfrm>
              <a:off x="225778" y="78827"/>
              <a:ext cx="2610555" cy="278055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b="1" i="0" u="none" strike="noStrike" kern="1200" cap="none" spc="0" normalizeH="0" baseline="0" noProof="0" dirty="0">
                  <a:ln>
                    <a:noFill/>
                  </a:ln>
                  <a:solidFill>
                    <a:prstClr val="white"/>
                  </a:solidFill>
                  <a:effectLst/>
                  <a:uLnTx/>
                  <a:uFillTx/>
                  <a:latin typeface="Calibri"/>
                  <a:ea typeface="+mj-ea"/>
                  <a:cs typeface="+mj-cs"/>
                  <a:sym typeface="Calibri"/>
                </a:rPr>
                <a:t>Australia</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b="1" i="0" u="none" strike="noStrike" kern="1200" cap="none" spc="0" normalizeH="0" baseline="0" noProof="0" dirty="0">
                  <a:ln>
                    <a:noFill/>
                  </a:ln>
                  <a:solidFill>
                    <a:prstClr val="white"/>
                  </a:solidFill>
                  <a:effectLst/>
                  <a:uLnTx/>
                  <a:uFillTx/>
                  <a:latin typeface="Calibri"/>
                  <a:ea typeface="+mj-ea"/>
                  <a:cs typeface="+mj-cs"/>
                  <a:sym typeface="Calibri"/>
                </a:rPr>
                <a:t>Bahamas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b="1" i="0" u="none" strike="noStrike" kern="1200" cap="none" spc="0" normalizeH="0" baseline="0" noProof="0" dirty="0">
                  <a:ln>
                    <a:noFill/>
                  </a:ln>
                  <a:solidFill>
                    <a:prstClr val="white"/>
                  </a:solidFill>
                  <a:effectLst/>
                  <a:uLnTx/>
                  <a:uFillTx/>
                  <a:latin typeface="Calibri"/>
                  <a:ea typeface="+mj-ea"/>
                  <a:cs typeface="+mj-cs"/>
                  <a:sym typeface="Calibri"/>
                </a:rPr>
                <a:t>Bermuda</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b="1" i="0" u="none" strike="noStrike" kern="1200" cap="none" spc="0" normalizeH="0" baseline="0" noProof="0" dirty="0">
                  <a:ln>
                    <a:noFill/>
                  </a:ln>
                  <a:solidFill>
                    <a:prstClr val="white"/>
                  </a:solidFill>
                  <a:effectLst/>
                  <a:uLnTx/>
                  <a:uFillTx/>
                  <a:latin typeface="Calibri"/>
                  <a:ea typeface="+mj-ea"/>
                  <a:cs typeface="+mj-cs"/>
                  <a:sym typeface="Calibri"/>
                </a:rPr>
                <a:t>Canada</a:t>
              </a:r>
              <a:br>
                <a:rPr kumimoji="0" lang="en-US" b="1" i="0" u="none" strike="noStrike" kern="1200" cap="none" spc="0" normalizeH="0" baseline="0" noProof="0" dirty="0">
                  <a:ln>
                    <a:noFill/>
                  </a:ln>
                  <a:solidFill>
                    <a:prstClr val="white"/>
                  </a:solidFill>
                  <a:effectLst/>
                  <a:uLnTx/>
                  <a:uFillTx/>
                  <a:latin typeface="Calibri"/>
                  <a:ea typeface="+mj-ea"/>
                  <a:cs typeface="+mj-cs"/>
                  <a:sym typeface="Calibri"/>
                </a:rPr>
              </a:br>
              <a:r>
                <a:rPr kumimoji="0" lang="en-US" sz="1100" b="1" i="0" u="none" strike="noStrike" kern="1200" cap="none" spc="0" normalizeH="0" baseline="0" noProof="0" dirty="0">
                  <a:ln>
                    <a:noFill/>
                  </a:ln>
                  <a:solidFill>
                    <a:prstClr val="white"/>
                  </a:solidFill>
                  <a:effectLst/>
                  <a:uLnTx/>
                  <a:uFillTx/>
                  <a:latin typeface="Calibri"/>
                  <a:ea typeface="+mj-ea"/>
                  <a:cs typeface="+mj-cs"/>
                  <a:sym typeface="Calibri"/>
                </a:rPr>
                <a:t>*with the exception of Quebec</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b="1" i="0" u="none" strike="noStrike" kern="1200" cap="none" spc="0" normalizeH="0" baseline="0" noProof="0" dirty="0">
                  <a:ln>
                    <a:noFill/>
                  </a:ln>
                  <a:solidFill>
                    <a:prstClr val="white"/>
                  </a:solidFill>
                  <a:effectLst/>
                  <a:uLnTx/>
                  <a:uFillTx/>
                  <a:latin typeface="Calibri"/>
                  <a:ea typeface="+mj-ea"/>
                  <a:cs typeface="+mj-cs"/>
                  <a:sym typeface="Calibri"/>
                </a:rPr>
                <a:t>Chile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b="1" i="0" u="none" strike="noStrike" kern="1200" cap="none" spc="0" normalizeH="0" baseline="0" noProof="0" dirty="0">
                  <a:ln>
                    <a:noFill/>
                  </a:ln>
                  <a:solidFill>
                    <a:prstClr val="white"/>
                  </a:solidFill>
                  <a:effectLst/>
                  <a:uLnTx/>
                  <a:uFillTx/>
                  <a:latin typeface="Calibri"/>
                  <a:ea typeface="+mj-ea"/>
                  <a:cs typeface="+mj-cs"/>
                  <a:sym typeface="Calibri"/>
                </a:rPr>
                <a:t>China</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b="1" i="0" u="none" strike="noStrike" kern="1200" cap="none" spc="0" normalizeH="0" baseline="0" noProof="0" dirty="0">
                  <a:ln>
                    <a:noFill/>
                  </a:ln>
                  <a:solidFill>
                    <a:prstClr val="white"/>
                  </a:solidFill>
                  <a:effectLst/>
                  <a:uLnTx/>
                  <a:uFillTx/>
                  <a:latin typeface="Calibri"/>
                  <a:ea typeface="+mj-ea"/>
                  <a:cs typeface="+mj-cs"/>
                  <a:sym typeface="Calibri"/>
                </a:rPr>
                <a:t>Colombia</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b="1" i="0" u="none" strike="noStrike" kern="1200" cap="none" spc="0" normalizeH="0" baseline="0" noProof="0" dirty="0">
                  <a:ln>
                    <a:noFill/>
                  </a:ln>
                  <a:solidFill>
                    <a:prstClr val="white"/>
                  </a:solidFill>
                  <a:effectLst/>
                  <a:uLnTx/>
                  <a:uFillTx/>
                  <a:latin typeface="Calibri"/>
                  <a:ea typeface="+mj-ea"/>
                  <a:cs typeface="+mj-cs"/>
                  <a:sym typeface="Calibri"/>
                </a:rPr>
                <a:t>Costa Rica</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b="1" i="0" u="none" strike="noStrike" kern="1200" cap="none" spc="0" normalizeH="0" baseline="0" noProof="0" dirty="0">
                  <a:ln>
                    <a:noFill/>
                  </a:ln>
                  <a:solidFill>
                    <a:prstClr val="white"/>
                  </a:solidFill>
                  <a:effectLst/>
                  <a:uLnTx/>
                  <a:uFillTx/>
                  <a:latin typeface="Calibri"/>
                  <a:ea typeface="+mj-ea"/>
                  <a:cs typeface="+mj-cs"/>
                  <a:sym typeface="Calibri"/>
                </a:rPr>
                <a:t>Dominican Republic</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b="1" i="0" u="none" strike="noStrike" kern="1200" cap="none" spc="0" normalizeH="0" baseline="0" noProof="0" dirty="0">
                  <a:ln>
                    <a:noFill/>
                  </a:ln>
                  <a:solidFill>
                    <a:prstClr val="white"/>
                  </a:solidFill>
                  <a:effectLst/>
                  <a:uLnTx/>
                  <a:uFillTx/>
                  <a:latin typeface="Calibri"/>
                  <a:ea typeface="+mj-ea"/>
                  <a:cs typeface="+mj-cs"/>
                  <a:sym typeface="Calibri"/>
                </a:rPr>
                <a:t>Ecuador</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b="1" i="0" u="none" strike="noStrike" kern="1200" cap="none" spc="0" normalizeH="0" baseline="0" noProof="0" dirty="0">
                  <a:ln>
                    <a:noFill/>
                  </a:ln>
                  <a:solidFill>
                    <a:prstClr val="white"/>
                  </a:solidFill>
                  <a:effectLst/>
                  <a:uLnTx/>
                  <a:uFillTx/>
                  <a:latin typeface="Calibri"/>
                  <a:ea typeface="+mj-ea"/>
                  <a:cs typeface="+mj-cs"/>
                  <a:sym typeface="Calibri"/>
                </a:rPr>
                <a:t>Hong Kong</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b="1" kern="1200" dirty="0">
                  <a:solidFill>
                    <a:prstClr val="white"/>
                  </a:solidFill>
                  <a:latin typeface="Calibri"/>
                </a:rPr>
                <a:t>Indonesia</a:t>
              </a:r>
              <a:endParaRPr kumimoji="0" lang="en-US" b="1" i="0" u="none" strike="noStrike" kern="1200" cap="none" spc="0" normalizeH="0" baseline="0" noProof="0" dirty="0">
                <a:ln>
                  <a:noFill/>
                </a:ln>
                <a:solidFill>
                  <a:prstClr val="white"/>
                </a:solidFill>
                <a:effectLst/>
                <a:uLnTx/>
                <a:uFillTx/>
                <a:latin typeface="Calibri"/>
                <a:ea typeface="+mj-ea"/>
                <a:cs typeface="+mj-cs"/>
                <a:sym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2000" b="1" i="0" u="none" strike="noStrike" kern="1200" cap="none" spc="0" normalizeH="0" baseline="0" noProof="0" dirty="0">
                <a:ln>
                  <a:noFill/>
                </a:ln>
                <a:solidFill>
                  <a:prstClr val="white"/>
                </a:solidFill>
                <a:effectLst/>
                <a:uLnTx/>
                <a:uFillTx/>
                <a:latin typeface="Calibri"/>
                <a:ea typeface="+mj-ea"/>
                <a:cs typeface="+mj-cs"/>
                <a:sym typeface="Calibri"/>
              </a:endParaRPr>
            </a:p>
          </p:txBody>
        </p:sp>
      </p:grpSp>
      <p:grpSp>
        <p:nvGrpSpPr>
          <p:cNvPr id="4" name="Group 3"/>
          <p:cNvGrpSpPr/>
          <p:nvPr/>
        </p:nvGrpSpPr>
        <p:grpSpPr>
          <a:xfrm>
            <a:off x="5870222" y="0"/>
            <a:ext cx="3273778" cy="5143499"/>
            <a:chOff x="5870222" y="-1"/>
            <a:chExt cx="3273778" cy="5143499"/>
          </a:xfrm>
        </p:grpSpPr>
        <p:sp>
          <p:nvSpPr>
            <p:cNvPr id="8" name="Rectangle 7"/>
            <p:cNvSpPr/>
            <p:nvPr/>
          </p:nvSpPr>
          <p:spPr>
            <a:xfrm>
              <a:off x="5870222" y="-1"/>
              <a:ext cx="3273778" cy="5143499"/>
            </a:xfrm>
            <a:prstGeom prst="rect">
              <a:avLst/>
            </a:prstGeom>
            <a:solidFill>
              <a:srgbClr val="00B0F0">
                <a:alpha val="6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Calibri"/>
              </a:endParaRPr>
            </a:p>
          </p:txBody>
        </p:sp>
        <p:sp>
          <p:nvSpPr>
            <p:cNvPr id="12" name="TextBox 11"/>
            <p:cNvSpPr txBox="1"/>
            <p:nvPr/>
          </p:nvSpPr>
          <p:spPr>
            <a:xfrm>
              <a:off x="6154303" y="73808"/>
              <a:ext cx="2610555" cy="35855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dirty="0">
                  <a:ln>
                    <a:noFill/>
                  </a:ln>
                  <a:solidFill>
                    <a:prstClr val="white"/>
                  </a:solidFill>
                  <a:effectLst/>
                  <a:uLnTx/>
                  <a:uFillTx/>
                  <a:latin typeface="Calibri"/>
                  <a:ea typeface="+mj-ea"/>
                  <a:cs typeface="+mj-cs"/>
                  <a:sym typeface="Calibri"/>
                </a:rPr>
                <a:t>Ireland</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dirty="0">
                  <a:ln>
                    <a:noFill/>
                  </a:ln>
                  <a:solidFill>
                    <a:prstClr val="white"/>
                  </a:solidFill>
                  <a:effectLst/>
                  <a:uLnTx/>
                  <a:uFillTx/>
                  <a:latin typeface="Calibri"/>
                  <a:ea typeface="+mj-ea"/>
                  <a:cs typeface="+mj-cs"/>
                  <a:sym typeface="Calibri"/>
                </a:rPr>
                <a:t>Jamaica</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dirty="0">
                  <a:ln>
                    <a:noFill/>
                  </a:ln>
                  <a:solidFill>
                    <a:prstClr val="white"/>
                  </a:solidFill>
                  <a:effectLst/>
                  <a:uLnTx/>
                  <a:uFillTx/>
                  <a:latin typeface="Calibri"/>
                  <a:ea typeface="+mj-ea"/>
                  <a:cs typeface="+mj-cs"/>
                  <a:sym typeface="Calibri"/>
                </a:rPr>
                <a:t>Macau SAR China</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dirty="0">
                  <a:ln>
                    <a:noFill/>
                  </a:ln>
                  <a:solidFill>
                    <a:prstClr val="white"/>
                  </a:solidFill>
                  <a:effectLst/>
                  <a:uLnTx/>
                  <a:uFillTx/>
                  <a:latin typeface="Calibri"/>
                  <a:ea typeface="+mj-ea"/>
                  <a:cs typeface="+mj-cs"/>
                  <a:sym typeface="Calibri"/>
                </a:rPr>
                <a:t>Malaysia</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dirty="0">
                  <a:ln>
                    <a:noFill/>
                  </a:ln>
                  <a:solidFill>
                    <a:prstClr val="white"/>
                  </a:solidFill>
                  <a:effectLst/>
                  <a:uLnTx/>
                  <a:uFillTx/>
                  <a:latin typeface="Calibri"/>
                  <a:ea typeface="+mj-ea"/>
                  <a:cs typeface="+mj-cs"/>
                  <a:sym typeface="Calibri"/>
                </a:rPr>
                <a:t>New Zealand</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dirty="0">
                  <a:ln>
                    <a:noFill/>
                  </a:ln>
                  <a:solidFill>
                    <a:prstClr val="white"/>
                  </a:solidFill>
                  <a:effectLst/>
                  <a:uLnTx/>
                  <a:uFillTx/>
                  <a:latin typeface="Calibri"/>
                  <a:ea typeface="+mj-ea"/>
                  <a:cs typeface="+mj-cs"/>
                  <a:sym typeface="Calibri"/>
                </a:rPr>
                <a:t>Panama</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dirty="0">
                  <a:ln>
                    <a:noFill/>
                  </a:ln>
                  <a:solidFill>
                    <a:prstClr val="white"/>
                  </a:solidFill>
                  <a:effectLst/>
                  <a:uLnTx/>
                  <a:uFillTx/>
                  <a:latin typeface="Calibri"/>
                  <a:ea typeface="+mj-ea"/>
                  <a:cs typeface="+mj-cs"/>
                  <a:sym typeface="Calibri"/>
                </a:rPr>
                <a:t>Philippines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dirty="0">
                  <a:ln>
                    <a:noFill/>
                  </a:ln>
                  <a:solidFill>
                    <a:prstClr val="white"/>
                  </a:solidFill>
                  <a:effectLst/>
                  <a:uLnTx/>
                  <a:uFillTx/>
                  <a:latin typeface="Calibri"/>
                  <a:ea typeface="+mj-ea"/>
                  <a:cs typeface="+mj-cs"/>
                  <a:sym typeface="Calibri"/>
                </a:rPr>
                <a:t>Singapore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dirty="0">
                  <a:ln>
                    <a:noFill/>
                  </a:ln>
                  <a:solidFill>
                    <a:prstClr val="white"/>
                  </a:solidFill>
                  <a:effectLst/>
                  <a:uLnTx/>
                  <a:uFillTx/>
                  <a:latin typeface="Calibri"/>
                  <a:ea typeface="+mj-ea"/>
                  <a:cs typeface="+mj-cs"/>
                  <a:sym typeface="Calibri"/>
                </a:rPr>
                <a:t>Spain</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dirty="0">
                  <a:ln>
                    <a:noFill/>
                  </a:ln>
                  <a:solidFill>
                    <a:prstClr val="white"/>
                  </a:solidFill>
                  <a:effectLst/>
                  <a:uLnTx/>
                  <a:uFillTx/>
                  <a:latin typeface="Calibri"/>
                  <a:ea typeface="+mj-ea"/>
                  <a:cs typeface="+mj-cs"/>
                  <a:sym typeface="Calibri"/>
                </a:rPr>
                <a:t>Taiwan*</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dirty="0">
                  <a:ln>
                    <a:noFill/>
                  </a:ln>
                  <a:solidFill>
                    <a:prstClr val="white"/>
                  </a:solidFill>
                  <a:effectLst/>
                  <a:uLnTx/>
                  <a:uFillTx/>
                  <a:latin typeface="Calibri"/>
                  <a:ea typeface="+mj-ea"/>
                  <a:cs typeface="+mj-cs"/>
                  <a:sym typeface="Calibri"/>
                </a:rPr>
                <a:t>United Kingdom</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dirty="0">
                  <a:ln>
                    <a:noFill/>
                  </a:ln>
                  <a:solidFill>
                    <a:prstClr val="white"/>
                  </a:solidFill>
                  <a:effectLst/>
                  <a:uLnTx/>
                  <a:uFillTx/>
                  <a:latin typeface="Calibri"/>
                  <a:ea typeface="+mj-ea"/>
                  <a:cs typeface="+mj-cs"/>
                  <a:sym typeface="Calibri"/>
                </a:rPr>
                <a:t>United States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100" b="1" i="0" u="none" strike="noStrike" kern="1200" cap="none" spc="0" normalizeH="0" baseline="0" noProof="0" dirty="0">
                  <a:ln>
                    <a:noFill/>
                  </a:ln>
                  <a:solidFill>
                    <a:prstClr val="white"/>
                  </a:solidFill>
                  <a:effectLst/>
                  <a:uLnTx/>
                  <a:uFillTx/>
                  <a:latin typeface="Calibri"/>
                  <a:ea typeface="+mj-ea"/>
                  <a:cs typeface="+mj-cs"/>
                  <a:sym typeface="Calibri"/>
                </a:rPr>
                <a:t>*must be Taiwan WebCenter Owner</a:t>
              </a:r>
            </a:p>
          </p:txBody>
        </p:sp>
      </p:grpSp>
      <p:sp>
        <p:nvSpPr>
          <p:cNvPr id="9" name="Rectangle 8"/>
          <p:cNvSpPr/>
          <p:nvPr/>
        </p:nvSpPr>
        <p:spPr>
          <a:xfrm>
            <a:off x="1" y="3718721"/>
            <a:ext cx="9144000" cy="1256691"/>
          </a:xfrm>
          <a:prstGeom prst="rect">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Calibri"/>
            </a:endParaRPr>
          </a:p>
        </p:txBody>
      </p:sp>
      <p:sp>
        <p:nvSpPr>
          <p:cNvPr id="6" name="TextBox 5"/>
          <p:cNvSpPr txBox="1"/>
          <p:nvPr/>
        </p:nvSpPr>
        <p:spPr>
          <a:xfrm>
            <a:off x="609601" y="4176328"/>
            <a:ext cx="7924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j-ea"/>
                <a:cs typeface="+mj-cs"/>
                <a:sym typeface="Calibri"/>
              </a:rPr>
              <a:t>Your WebCenter is automatically enabled to sell websites globally in all </a:t>
            </a:r>
            <a:br>
              <a:rPr kumimoji="0" lang="en-US" sz="1800" b="0" i="0" u="none" strike="noStrike" kern="1200" cap="none" spc="0" normalizeH="0" baseline="0" noProof="0" dirty="0">
                <a:ln>
                  <a:noFill/>
                </a:ln>
                <a:solidFill>
                  <a:prstClr val="white"/>
                </a:solidFill>
                <a:effectLst/>
                <a:uLnTx/>
                <a:uFillTx/>
                <a:latin typeface="Calibri"/>
                <a:ea typeface="+mj-ea"/>
                <a:cs typeface="+mj-cs"/>
                <a:sym typeface="Calibri"/>
              </a:rPr>
            </a:br>
            <a:r>
              <a:rPr kumimoji="0" lang="en-US" sz="1800" b="1" i="0" u="none" strike="noStrike" kern="1200" cap="none" spc="0" normalizeH="0" baseline="0" noProof="0" dirty="0">
                <a:ln>
                  <a:noFill/>
                </a:ln>
                <a:solidFill>
                  <a:prstClr val="white"/>
                </a:solidFill>
                <a:effectLst/>
                <a:uLnTx/>
                <a:uFillTx/>
                <a:latin typeface="Calibri"/>
                <a:ea typeface="+mj-ea"/>
                <a:cs typeface="+mj-cs"/>
                <a:sym typeface="Calibri"/>
              </a:rPr>
              <a:t>Market Countries &amp; EMP Countries.  </a:t>
            </a:r>
            <a:r>
              <a:rPr kumimoji="0" lang="en-US" sz="1800" b="1" i="0" u="sng" strike="noStrike" kern="1200" cap="none" spc="0" normalizeH="0" baseline="0" noProof="0" dirty="0">
                <a:ln>
                  <a:noFill/>
                </a:ln>
                <a:solidFill>
                  <a:prstClr val="white"/>
                </a:solidFill>
                <a:effectLst/>
                <a:uLnTx/>
                <a:uFillTx/>
                <a:latin typeface="Calibri"/>
                <a:ea typeface="+mj-ea"/>
                <a:cs typeface="+mj-cs"/>
                <a:sym typeface="Calibri"/>
              </a:rPr>
              <a:t>You earn Home Country Retail Profit &amp; BV! </a:t>
            </a:r>
          </a:p>
        </p:txBody>
      </p:sp>
      <p:sp>
        <p:nvSpPr>
          <p:cNvPr id="7" name="Rectangle 6"/>
          <p:cNvSpPr/>
          <p:nvPr/>
        </p:nvSpPr>
        <p:spPr>
          <a:xfrm>
            <a:off x="2422065" y="3687943"/>
            <a:ext cx="424494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j-ea"/>
                <a:cs typeface="+mj-cs"/>
                <a:sym typeface="Calibri"/>
              </a:rPr>
              <a:t>YOUR GLOBAL WEBCENTER</a:t>
            </a:r>
          </a:p>
        </p:txBody>
      </p:sp>
    </p:spTree>
    <p:extLst>
      <p:ext uri="{BB962C8B-B14F-4D97-AF65-F5344CB8AC3E}">
        <p14:creationId xmlns:p14="http://schemas.microsoft.com/office/powerpoint/2010/main" val="1684163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89BA0BA-B52C-43B6-87B3-DFB10E668B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3786188"/>
          </a:xfrm>
          <a:prstGeom prst="rect">
            <a:avLst/>
          </a:prstGeom>
        </p:spPr>
      </p:pic>
      <p:sp>
        <p:nvSpPr>
          <p:cNvPr id="2" name="Title 1">
            <a:extLst>
              <a:ext uri="{FF2B5EF4-FFF2-40B4-BE49-F238E27FC236}">
                <a16:creationId xmlns:a16="http://schemas.microsoft.com/office/drawing/2014/main" id="{264E6B15-033A-495F-B1E7-7DF694DE1C2E}"/>
              </a:ext>
            </a:extLst>
          </p:cNvPr>
          <p:cNvSpPr>
            <a:spLocks noGrp="1"/>
          </p:cNvSpPr>
          <p:nvPr>
            <p:ph type="ctrTitle"/>
          </p:nvPr>
        </p:nvSpPr>
        <p:spPr>
          <a:xfrm>
            <a:off x="0" y="3152390"/>
            <a:ext cx="9144000" cy="1790700"/>
          </a:xfrm>
          <a:solidFill>
            <a:schemeClr val="bg1"/>
          </a:solidFill>
        </p:spPr>
        <p:txBody>
          <a:bodyPr/>
          <a:lstStyle/>
          <a:p>
            <a:r>
              <a:rPr lang="en-US" b="1" dirty="0">
                <a:solidFill>
                  <a:schemeClr val="accent5">
                    <a:lumMod val="50000"/>
                  </a:schemeClr>
                </a:solidFill>
              </a:rPr>
              <a:t>INTRODUCING</a:t>
            </a:r>
            <a:r>
              <a:rPr lang="en-US" b="1" dirty="0"/>
              <a:t> </a:t>
            </a:r>
            <a:r>
              <a:rPr lang="en-US" sz="7200" b="1" i="1" dirty="0">
                <a:solidFill>
                  <a:srgbClr val="1B9ED4"/>
                </a:solidFill>
              </a:rPr>
              <a:t>Oasis</a:t>
            </a:r>
          </a:p>
        </p:txBody>
      </p:sp>
      <p:sp>
        <p:nvSpPr>
          <p:cNvPr id="3" name="Subtitle 2">
            <a:extLst>
              <a:ext uri="{FF2B5EF4-FFF2-40B4-BE49-F238E27FC236}">
                <a16:creationId xmlns:a16="http://schemas.microsoft.com/office/drawing/2014/main" id="{05B6E403-6E79-41EE-B39A-C1C5E12794C8}"/>
              </a:ext>
            </a:extLst>
          </p:cNvPr>
          <p:cNvSpPr>
            <a:spLocks noGrp="1"/>
          </p:cNvSpPr>
          <p:nvPr>
            <p:ph type="subTitle" idx="1"/>
          </p:nvPr>
        </p:nvSpPr>
        <p:spPr>
          <a:xfrm>
            <a:off x="1143000" y="4785306"/>
            <a:ext cx="6858000" cy="284339"/>
          </a:xfrm>
        </p:spPr>
        <p:txBody>
          <a:bodyPr>
            <a:normAutofit fontScale="85000" lnSpcReduction="10000"/>
          </a:bodyPr>
          <a:lstStyle/>
          <a:p>
            <a:r>
              <a:rPr lang="en-US" dirty="0"/>
              <a:t>our new </a:t>
            </a:r>
            <a:r>
              <a:rPr lang="en-US" dirty="0" err="1"/>
              <a:t>maWebCenters</a:t>
            </a:r>
            <a:r>
              <a:rPr lang="en-US" dirty="0"/>
              <a:t> website builder/editor!!!</a:t>
            </a:r>
          </a:p>
        </p:txBody>
      </p:sp>
    </p:spTree>
    <p:extLst>
      <p:ext uri="{BB962C8B-B14F-4D97-AF65-F5344CB8AC3E}">
        <p14:creationId xmlns:p14="http://schemas.microsoft.com/office/powerpoint/2010/main" val="1017685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4C9A4B7-1983-475F-BB61-23A37D0F5A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1807" y="0"/>
            <a:ext cx="9194556" cy="5143500"/>
          </a:xfrm>
          <a:prstGeom prst="rect">
            <a:avLst/>
          </a:prstGeom>
        </p:spPr>
      </p:pic>
      <p:sp>
        <p:nvSpPr>
          <p:cNvPr id="14" name="Title 13">
            <a:extLst>
              <a:ext uri="{FF2B5EF4-FFF2-40B4-BE49-F238E27FC236}">
                <a16:creationId xmlns:a16="http://schemas.microsoft.com/office/drawing/2014/main" id="{D0433199-C68F-415B-A55A-81792092E2E1}"/>
              </a:ext>
            </a:extLst>
          </p:cNvPr>
          <p:cNvSpPr>
            <a:spLocks noGrp="1"/>
          </p:cNvSpPr>
          <p:nvPr>
            <p:ph type="title"/>
          </p:nvPr>
        </p:nvSpPr>
        <p:spPr>
          <a:xfrm>
            <a:off x="98475" y="277461"/>
            <a:ext cx="4473526" cy="994172"/>
          </a:xfrm>
        </p:spPr>
        <p:txBody>
          <a:bodyPr/>
          <a:lstStyle/>
          <a:p>
            <a:endParaRPr lang="en-US" dirty="0"/>
          </a:p>
        </p:txBody>
      </p:sp>
      <p:sp>
        <p:nvSpPr>
          <p:cNvPr id="21" name="Rectangle 20">
            <a:extLst>
              <a:ext uri="{FF2B5EF4-FFF2-40B4-BE49-F238E27FC236}">
                <a16:creationId xmlns:a16="http://schemas.microsoft.com/office/drawing/2014/main" id="{ABEB7799-5EAF-4E38-B9F0-8CAABA4F98E4}"/>
              </a:ext>
            </a:extLst>
          </p:cNvPr>
          <p:cNvSpPr/>
          <p:nvPr/>
        </p:nvSpPr>
        <p:spPr>
          <a:xfrm>
            <a:off x="0" y="0"/>
            <a:ext cx="4647614" cy="5143500"/>
          </a:xfrm>
          <a:prstGeom prst="rect">
            <a:avLst/>
          </a:prstGeom>
          <a:solidFill>
            <a:srgbClr val="1B9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hangingPunct="1"/>
            <a:endParaRPr lang="en-US" sz="1350" kern="1200" dirty="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EC21FFAD-A0AE-4964-8849-15E76642E30C}"/>
              </a:ext>
            </a:extLst>
          </p:cNvPr>
          <p:cNvSpPr>
            <a:spLocks noGrp="1"/>
          </p:cNvSpPr>
          <p:nvPr>
            <p:ph idx="1"/>
          </p:nvPr>
        </p:nvSpPr>
        <p:spPr>
          <a:xfrm>
            <a:off x="289267" y="1133006"/>
            <a:ext cx="4282733" cy="3263504"/>
          </a:xfrm>
        </p:spPr>
        <p:txBody>
          <a:bodyPr>
            <a:noAutofit/>
          </a:bodyPr>
          <a:lstStyle/>
          <a:p>
            <a:r>
              <a:rPr lang="en-US" sz="1800" b="1" dirty="0">
                <a:solidFill>
                  <a:schemeClr val="bg1"/>
                </a:solidFill>
              </a:rPr>
              <a:t>Over 100+ templates</a:t>
            </a:r>
          </a:p>
          <a:p>
            <a:r>
              <a:rPr lang="en-US" sz="1800" b="1" dirty="0">
                <a:solidFill>
                  <a:schemeClr val="bg1"/>
                </a:solidFill>
              </a:rPr>
              <a:t>Responsive Designs </a:t>
            </a:r>
            <a:br>
              <a:rPr lang="en-US" sz="1800" b="1" dirty="0">
                <a:solidFill>
                  <a:schemeClr val="bg1"/>
                </a:solidFill>
              </a:rPr>
            </a:br>
            <a:r>
              <a:rPr lang="en-US" sz="1800" b="1" dirty="0">
                <a:solidFill>
                  <a:schemeClr val="bg1"/>
                </a:solidFill>
              </a:rPr>
              <a:t>(supporting multiple devices)</a:t>
            </a:r>
          </a:p>
          <a:p>
            <a:r>
              <a:rPr lang="en-US" sz="1800" b="1" dirty="0">
                <a:solidFill>
                  <a:schemeClr val="bg1"/>
                </a:solidFill>
              </a:rPr>
              <a:t>Built for SEO</a:t>
            </a:r>
          </a:p>
          <a:p>
            <a:r>
              <a:rPr lang="en-US" sz="1800" b="1" dirty="0">
                <a:solidFill>
                  <a:schemeClr val="bg1"/>
                </a:solidFill>
              </a:rPr>
              <a:t>100% Customizable</a:t>
            </a:r>
          </a:p>
          <a:p>
            <a:r>
              <a:rPr lang="en-US" sz="1800" b="1" dirty="0">
                <a:solidFill>
                  <a:schemeClr val="bg1"/>
                </a:solidFill>
              </a:rPr>
              <a:t>Easy to Use &amp; Manage</a:t>
            </a:r>
          </a:p>
          <a:p>
            <a:r>
              <a:rPr lang="en-US" sz="1800" b="1" dirty="0">
                <a:solidFill>
                  <a:schemeClr val="bg1"/>
                </a:solidFill>
              </a:rPr>
              <a:t>Fully Supported</a:t>
            </a:r>
          </a:p>
          <a:p>
            <a:r>
              <a:rPr lang="en-US" sz="1800" b="1" dirty="0">
                <a:solidFill>
                  <a:schemeClr val="bg1"/>
                </a:solidFill>
              </a:rPr>
              <a:t>Widgets </a:t>
            </a:r>
          </a:p>
          <a:p>
            <a:r>
              <a:rPr lang="en-US" sz="1800" b="1" dirty="0">
                <a:solidFill>
                  <a:schemeClr val="bg1"/>
                </a:solidFill>
              </a:rPr>
              <a:t>Add-on Apps for Best in-class Solutions</a:t>
            </a:r>
          </a:p>
          <a:p>
            <a:r>
              <a:rPr lang="en-US" sz="1800" b="1" dirty="0">
                <a:solidFill>
                  <a:schemeClr val="bg1"/>
                </a:solidFill>
              </a:rPr>
              <a:t>Affordable</a:t>
            </a:r>
          </a:p>
        </p:txBody>
      </p:sp>
      <p:sp>
        <p:nvSpPr>
          <p:cNvPr id="22" name="TextBox 21">
            <a:extLst>
              <a:ext uri="{FF2B5EF4-FFF2-40B4-BE49-F238E27FC236}">
                <a16:creationId xmlns:a16="http://schemas.microsoft.com/office/drawing/2014/main" id="{C7A6378F-F651-4326-A148-2550D16B8816}"/>
              </a:ext>
            </a:extLst>
          </p:cNvPr>
          <p:cNvSpPr txBox="1"/>
          <p:nvPr/>
        </p:nvSpPr>
        <p:spPr>
          <a:xfrm>
            <a:off x="300697" y="174088"/>
            <a:ext cx="4151728" cy="784830"/>
          </a:xfrm>
          <a:prstGeom prst="rect">
            <a:avLst/>
          </a:prstGeom>
          <a:noFill/>
        </p:spPr>
        <p:txBody>
          <a:bodyPr wrap="square" rtlCol="0">
            <a:spAutoFit/>
          </a:bodyPr>
          <a:lstStyle/>
          <a:p>
            <a:pPr algn="ctr" defTabSz="685800" hangingPunct="1"/>
            <a:r>
              <a:rPr lang="en-US" sz="4500" kern="1200" dirty="0">
                <a:solidFill>
                  <a:prstClr val="white"/>
                </a:solidFill>
                <a:latin typeface="Calibri" panose="020F0502020204030204"/>
                <a:ea typeface="+mn-ea"/>
                <a:cs typeface="+mn-cs"/>
              </a:rPr>
              <a:t>THE PLATFORM</a:t>
            </a:r>
          </a:p>
        </p:txBody>
      </p:sp>
    </p:spTree>
    <p:extLst>
      <p:ext uri="{BB962C8B-B14F-4D97-AF65-F5344CB8AC3E}">
        <p14:creationId xmlns:p14="http://schemas.microsoft.com/office/powerpoint/2010/main" val="3709881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AAFF2D-3A6B-4FDF-9829-751A0E1ED45C}"/>
              </a:ext>
            </a:extLst>
          </p:cNvPr>
          <p:cNvSpPr/>
          <p:nvPr/>
        </p:nvSpPr>
        <p:spPr>
          <a:xfrm>
            <a:off x="0" y="0"/>
            <a:ext cx="9143999" cy="5143500"/>
          </a:xfrm>
          <a:prstGeom prst="rect">
            <a:avLst/>
          </a:prstGeom>
          <a:solidFill>
            <a:srgbClr val="1B9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hangingPunct="1"/>
            <a:endParaRPr lang="en-US" sz="1350" kern="1200" dirty="0">
              <a:solidFill>
                <a:prstClr val="white"/>
              </a:solidFill>
              <a:latin typeface="Calibri" panose="020F0502020204030204"/>
            </a:endParaRPr>
          </a:p>
        </p:txBody>
      </p:sp>
      <p:pic>
        <p:nvPicPr>
          <p:cNvPr id="2" name="Picture 1">
            <a:extLst>
              <a:ext uri="{FF2B5EF4-FFF2-40B4-BE49-F238E27FC236}">
                <a16:creationId xmlns:a16="http://schemas.microsoft.com/office/drawing/2014/main" id="{63C5B221-8B89-4AC9-ABBC-23044C185739}"/>
              </a:ext>
            </a:extLst>
          </p:cNvPr>
          <p:cNvPicPr>
            <a:picLocks noChangeAspect="1"/>
          </p:cNvPicPr>
          <p:nvPr/>
        </p:nvPicPr>
        <p:blipFill>
          <a:blip r:embed="rId2"/>
          <a:stretch>
            <a:fillRect/>
          </a:stretch>
        </p:blipFill>
        <p:spPr>
          <a:xfrm>
            <a:off x="490452" y="1"/>
            <a:ext cx="4081548" cy="1726700"/>
          </a:xfrm>
          <a:prstGeom prst="rect">
            <a:avLst/>
          </a:prstGeom>
        </p:spPr>
      </p:pic>
      <p:pic>
        <p:nvPicPr>
          <p:cNvPr id="4" name="Picture 3">
            <a:extLst>
              <a:ext uri="{FF2B5EF4-FFF2-40B4-BE49-F238E27FC236}">
                <a16:creationId xmlns:a16="http://schemas.microsoft.com/office/drawing/2014/main" id="{39F7E171-04FC-46E9-A854-4214C1BFE380}"/>
              </a:ext>
            </a:extLst>
          </p:cNvPr>
          <p:cNvPicPr>
            <a:picLocks noChangeAspect="1"/>
          </p:cNvPicPr>
          <p:nvPr/>
        </p:nvPicPr>
        <p:blipFill>
          <a:blip r:embed="rId3"/>
          <a:stretch>
            <a:fillRect/>
          </a:stretch>
        </p:blipFill>
        <p:spPr>
          <a:xfrm>
            <a:off x="4526281" y="1"/>
            <a:ext cx="4023360" cy="1723097"/>
          </a:xfrm>
          <a:prstGeom prst="rect">
            <a:avLst/>
          </a:prstGeom>
        </p:spPr>
      </p:pic>
      <p:pic>
        <p:nvPicPr>
          <p:cNvPr id="6" name="Picture 5">
            <a:extLst>
              <a:ext uri="{FF2B5EF4-FFF2-40B4-BE49-F238E27FC236}">
                <a16:creationId xmlns:a16="http://schemas.microsoft.com/office/drawing/2014/main" id="{A48A4E7A-9A0F-42F5-AA75-9D61176B45AD}"/>
              </a:ext>
            </a:extLst>
          </p:cNvPr>
          <p:cNvPicPr>
            <a:picLocks noChangeAspect="1"/>
          </p:cNvPicPr>
          <p:nvPr/>
        </p:nvPicPr>
        <p:blipFill>
          <a:blip r:embed="rId4"/>
          <a:stretch>
            <a:fillRect/>
          </a:stretch>
        </p:blipFill>
        <p:spPr>
          <a:xfrm>
            <a:off x="490452" y="1723098"/>
            <a:ext cx="4118956" cy="1852502"/>
          </a:xfrm>
          <a:prstGeom prst="rect">
            <a:avLst/>
          </a:prstGeom>
        </p:spPr>
      </p:pic>
      <p:pic>
        <p:nvPicPr>
          <p:cNvPr id="8" name="Picture 7">
            <a:extLst>
              <a:ext uri="{FF2B5EF4-FFF2-40B4-BE49-F238E27FC236}">
                <a16:creationId xmlns:a16="http://schemas.microsoft.com/office/drawing/2014/main" id="{C057EF93-674F-4D73-A490-8E174A23C75F}"/>
              </a:ext>
            </a:extLst>
          </p:cNvPr>
          <p:cNvPicPr>
            <a:picLocks noChangeAspect="1"/>
          </p:cNvPicPr>
          <p:nvPr/>
        </p:nvPicPr>
        <p:blipFill>
          <a:blip r:embed="rId5"/>
          <a:stretch>
            <a:fillRect/>
          </a:stretch>
        </p:blipFill>
        <p:spPr>
          <a:xfrm>
            <a:off x="4526281" y="1723098"/>
            <a:ext cx="4023360" cy="1852502"/>
          </a:xfrm>
          <a:prstGeom prst="rect">
            <a:avLst/>
          </a:prstGeom>
        </p:spPr>
      </p:pic>
      <p:pic>
        <p:nvPicPr>
          <p:cNvPr id="10" name="Picture 9">
            <a:extLst>
              <a:ext uri="{FF2B5EF4-FFF2-40B4-BE49-F238E27FC236}">
                <a16:creationId xmlns:a16="http://schemas.microsoft.com/office/drawing/2014/main" id="{61789B11-4568-4BD6-B17B-01299D2DA353}"/>
              </a:ext>
            </a:extLst>
          </p:cNvPr>
          <p:cNvPicPr>
            <a:picLocks noChangeAspect="1"/>
          </p:cNvPicPr>
          <p:nvPr/>
        </p:nvPicPr>
        <p:blipFill>
          <a:blip r:embed="rId6"/>
          <a:stretch>
            <a:fillRect/>
          </a:stretch>
        </p:blipFill>
        <p:spPr>
          <a:xfrm>
            <a:off x="490452" y="3575599"/>
            <a:ext cx="4216763" cy="1852502"/>
          </a:xfrm>
          <a:prstGeom prst="rect">
            <a:avLst/>
          </a:prstGeom>
        </p:spPr>
      </p:pic>
      <p:pic>
        <p:nvPicPr>
          <p:cNvPr id="12" name="Picture 11">
            <a:extLst>
              <a:ext uri="{FF2B5EF4-FFF2-40B4-BE49-F238E27FC236}">
                <a16:creationId xmlns:a16="http://schemas.microsoft.com/office/drawing/2014/main" id="{0A6B4814-354E-4004-891A-08A0D9120F4B}"/>
              </a:ext>
            </a:extLst>
          </p:cNvPr>
          <p:cNvPicPr>
            <a:picLocks noChangeAspect="1"/>
          </p:cNvPicPr>
          <p:nvPr/>
        </p:nvPicPr>
        <p:blipFill>
          <a:blip r:embed="rId7"/>
          <a:stretch>
            <a:fillRect/>
          </a:stretch>
        </p:blipFill>
        <p:spPr>
          <a:xfrm>
            <a:off x="4642660" y="3575600"/>
            <a:ext cx="3906981" cy="1733901"/>
          </a:xfrm>
          <a:prstGeom prst="rect">
            <a:avLst/>
          </a:prstGeom>
        </p:spPr>
      </p:pic>
    </p:spTree>
    <p:extLst>
      <p:ext uri="{BB962C8B-B14F-4D97-AF65-F5344CB8AC3E}">
        <p14:creationId xmlns:p14="http://schemas.microsoft.com/office/powerpoint/2010/main" val="2513288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997AA15-7DDB-47BD-98EF-43502AFDB989}"/>
              </a:ext>
            </a:extLst>
          </p:cNvPr>
          <p:cNvSpPr/>
          <p:nvPr/>
        </p:nvSpPr>
        <p:spPr>
          <a:xfrm>
            <a:off x="0" y="0"/>
            <a:ext cx="9143999" cy="5143500"/>
          </a:xfrm>
          <a:prstGeom prst="rect">
            <a:avLst/>
          </a:prstGeom>
          <a:solidFill>
            <a:srgbClr val="1B9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hangingPunct="1"/>
            <a:endParaRPr lang="en-US" sz="1350" kern="1200" dirty="0">
              <a:solidFill>
                <a:prstClr val="white"/>
              </a:solidFill>
              <a:latin typeface="Calibri" panose="020F0502020204030204"/>
            </a:endParaRPr>
          </a:p>
        </p:txBody>
      </p:sp>
      <p:pic>
        <p:nvPicPr>
          <p:cNvPr id="2" name="Picture 1">
            <a:extLst>
              <a:ext uri="{FF2B5EF4-FFF2-40B4-BE49-F238E27FC236}">
                <a16:creationId xmlns:a16="http://schemas.microsoft.com/office/drawing/2014/main" id="{A3C0396C-12C7-4756-8173-E41A90D63995}"/>
              </a:ext>
            </a:extLst>
          </p:cNvPr>
          <p:cNvPicPr>
            <a:picLocks noChangeAspect="1"/>
          </p:cNvPicPr>
          <p:nvPr/>
        </p:nvPicPr>
        <p:blipFill>
          <a:blip r:embed="rId2"/>
          <a:stretch>
            <a:fillRect/>
          </a:stretch>
        </p:blipFill>
        <p:spPr>
          <a:xfrm>
            <a:off x="594359" y="87115"/>
            <a:ext cx="3952701" cy="1730885"/>
          </a:xfrm>
          <a:prstGeom prst="rect">
            <a:avLst/>
          </a:prstGeom>
        </p:spPr>
      </p:pic>
      <p:pic>
        <p:nvPicPr>
          <p:cNvPr id="4" name="Picture 3">
            <a:extLst>
              <a:ext uri="{FF2B5EF4-FFF2-40B4-BE49-F238E27FC236}">
                <a16:creationId xmlns:a16="http://schemas.microsoft.com/office/drawing/2014/main" id="{952A0E25-B45A-4AE0-94C6-C9051B79E0B8}"/>
              </a:ext>
            </a:extLst>
          </p:cNvPr>
          <p:cNvPicPr>
            <a:picLocks noChangeAspect="1"/>
          </p:cNvPicPr>
          <p:nvPr/>
        </p:nvPicPr>
        <p:blipFill>
          <a:blip r:embed="rId3"/>
          <a:stretch>
            <a:fillRect/>
          </a:stretch>
        </p:blipFill>
        <p:spPr>
          <a:xfrm>
            <a:off x="4455622" y="88750"/>
            <a:ext cx="3901652" cy="1715165"/>
          </a:xfrm>
          <a:prstGeom prst="rect">
            <a:avLst/>
          </a:prstGeom>
        </p:spPr>
      </p:pic>
      <p:pic>
        <p:nvPicPr>
          <p:cNvPr id="6" name="Picture 5">
            <a:extLst>
              <a:ext uri="{FF2B5EF4-FFF2-40B4-BE49-F238E27FC236}">
                <a16:creationId xmlns:a16="http://schemas.microsoft.com/office/drawing/2014/main" id="{6AFCB333-D631-4C2E-BD29-6A5784AE758A}"/>
              </a:ext>
            </a:extLst>
          </p:cNvPr>
          <p:cNvPicPr>
            <a:picLocks noChangeAspect="1"/>
          </p:cNvPicPr>
          <p:nvPr/>
        </p:nvPicPr>
        <p:blipFill>
          <a:blip r:embed="rId4"/>
          <a:stretch>
            <a:fillRect/>
          </a:stretch>
        </p:blipFill>
        <p:spPr>
          <a:xfrm>
            <a:off x="594360" y="1817999"/>
            <a:ext cx="3952702" cy="1715165"/>
          </a:xfrm>
          <a:prstGeom prst="rect">
            <a:avLst/>
          </a:prstGeom>
        </p:spPr>
      </p:pic>
      <p:pic>
        <p:nvPicPr>
          <p:cNvPr id="8" name="Picture 7">
            <a:extLst>
              <a:ext uri="{FF2B5EF4-FFF2-40B4-BE49-F238E27FC236}">
                <a16:creationId xmlns:a16="http://schemas.microsoft.com/office/drawing/2014/main" id="{B1BB2692-5B3D-4EF4-8C24-D716EA737695}"/>
              </a:ext>
            </a:extLst>
          </p:cNvPr>
          <p:cNvPicPr>
            <a:picLocks noChangeAspect="1"/>
          </p:cNvPicPr>
          <p:nvPr/>
        </p:nvPicPr>
        <p:blipFill>
          <a:blip r:embed="rId5"/>
          <a:stretch>
            <a:fillRect/>
          </a:stretch>
        </p:blipFill>
        <p:spPr>
          <a:xfrm>
            <a:off x="4539093" y="1766377"/>
            <a:ext cx="3818181" cy="1682268"/>
          </a:xfrm>
          <a:prstGeom prst="rect">
            <a:avLst/>
          </a:prstGeom>
        </p:spPr>
      </p:pic>
      <p:pic>
        <p:nvPicPr>
          <p:cNvPr id="10" name="Picture 9">
            <a:extLst>
              <a:ext uri="{FF2B5EF4-FFF2-40B4-BE49-F238E27FC236}">
                <a16:creationId xmlns:a16="http://schemas.microsoft.com/office/drawing/2014/main" id="{BE6A3ED6-F507-4ADE-9080-0E2E60FABE85}"/>
              </a:ext>
            </a:extLst>
          </p:cNvPr>
          <p:cNvPicPr>
            <a:picLocks noChangeAspect="1"/>
          </p:cNvPicPr>
          <p:nvPr/>
        </p:nvPicPr>
        <p:blipFill>
          <a:blip r:embed="rId6"/>
          <a:stretch>
            <a:fillRect/>
          </a:stretch>
        </p:blipFill>
        <p:spPr>
          <a:xfrm>
            <a:off x="594361" y="3533164"/>
            <a:ext cx="4148051" cy="1519870"/>
          </a:xfrm>
          <a:prstGeom prst="rect">
            <a:avLst/>
          </a:prstGeom>
        </p:spPr>
      </p:pic>
      <p:pic>
        <p:nvPicPr>
          <p:cNvPr id="12" name="Picture 11">
            <a:extLst>
              <a:ext uri="{FF2B5EF4-FFF2-40B4-BE49-F238E27FC236}">
                <a16:creationId xmlns:a16="http://schemas.microsoft.com/office/drawing/2014/main" id="{27EABB71-846E-4A73-A571-BC0AA9B5CDC7}"/>
              </a:ext>
            </a:extLst>
          </p:cNvPr>
          <p:cNvPicPr>
            <a:picLocks noChangeAspect="1"/>
          </p:cNvPicPr>
          <p:nvPr/>
        </p:nvPicPr>
        <p:blipFill>
          <a:blip r:embed="rId7"/>
          <a:stretch>
            <a:fillRect/>
          </a:stretch>
        </p:blipFill>
        <p:spPr>
          <a:xfrm>
            <a:off x="4494521" y="3393341"/>
            <a:ext cx="3862754" cy="1659693"/>
          </a:xfrm>
          <a:prstGeom prst="rect">
            <a:avLst/>
          </a:prstGeom>
        </p:spPr>
      </p:pic>
    </p:spTree>
    <p:extLst>
      <p:ext uri="{BB962C8B-B14F-4D97-AF65-F5344CB8AC3E}">
        <p14:creationId xmlns:p14="http://schemas.microsoft.com/office/powerpoint/2010/main" val="4006783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9429C3-F411-4A2F-8095-9427D152E4F9}"/>
              </a:ext>
            </a:extLst>
          </p:cNvPr>
          <p:cNvSpPr/>
          <p:nvPr/>
        </p:nvSpPr>
        <p:spPr>
          <a:xfrm>
            <a:off x="85762" y="100754"/>
            <a:ext cx="8958485" cy="863370"/>
          </a:xfrm>
          <a:prstGeom prst="rect">
            <a:avLst/>
          </a:prstGeom>
          <a:solidFill>
            <a:srgbClr val="1B9ED4"/>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457178" hangingPunct="1">
              <a:defRPr/>
            </a:pPr>
            <a:endParaRPr lang="en-US" kern="1200" dirty="0">
              <a:solidFill>
                <a:prstClr val="white"/>
              </a:solidFill>
              <a:latin typeface="Calibri"/>
            </a:endParaRPr>
          </a:p>
        </p:txBody>
      </p:sp>
      <p:sp>
        <p:nvSpPr>
          <p:cNvPr id="8" name="Rectangle 7">
            <a:extLst>
              <a:ext uri="{FF2B5EF4-FFF2-40B4-BE49-F238E27FC236}">
                <a16:creationId xmlns:a16="http://schemas.microsoft.com/office/drawing/2014/main" id="{CFBAC9CC-9A2F-496D-B0A5-9FF76E70176A}"/>
              </a:ext>
            </a:extLst>
          </p:cNvPr>
          <p:cNvSpPr/>
          <p:nvPr/>
        </p:nvSpPr>
        <p:spPr>
          <a:xfrm>
            <a:off x="180604" y="241988"/>
            <a:ext cx="8597636" cy="500135"/>
          </a:xfrm>
          <a:prstGeom prst="rect">
            <a:avLst/>
          </a:prstGeom>
          <a:noFill/>
        </p:spPr>
        <p:txBody>
          <a:bodyPr wrap="square" lIns="68561" tIns="34289" rIns="68561" bIns="34289">
            <a:spAutoFit/>
          </a:bodyPr>
          <a:lstStyle/>
          <a:p>
            <a:pPr algn="ctr" defTabSz="457178" hangingPunct="1">
              <a:tabLst>
                <a:tab pos="85695" algn="l"/>
              </a:tabLst>
              <a:defRPr/>
            </a:pPr>
            <a:r>
              <a:rPr lang="en-US" sz="2800" kern="1200" cap="all" dirty="0">
                <a:solidFill>
                  <a:prstClr val="white"/>
                </a:solidFill>
                <a:latin typeface="Calibri" charset="0"/>
                <a:ea typeface="Calibri" charset="0"/>
                <a:cs typeface="Calibri" charset="0"/>
              </a:rPr>
              <a:t>MAWEBCENTERS.COM &gt; Web Design &gt; Oasis</a:t>
            </a:r>
          </a:p>
        </p:txBody>
      </p:sp>
      <p:pic>
        <p:nvPicPr>
          <p:cNvPr id="4" name="Picture 3">
            <a:extLst>
              <a:ext uri="{FF2B5EF4-FFF2-40B4-BE49-F238E27FC236}">
                <a16:creationId xmlns:a16="http://schemas.microsoft.com/office/drawing/2014/main" id="{A91439AE-3FC2-482A-BC87-521405DBC889}"/>
              </a:ext>
            </a:extLst>
          </p:cNvPr>
          <p:cNvPicPr>
            <a:picLocks noChangeAspect="1"/>
          </p:cNvPicPr>
          <p:nvPr/>
        </p:nvPicPr>
        <p:blipFill rotWithShape="1">
          <a:blip r:embed="rId2"/>
          <a:srcRect t="18744" r="1530"/>
          <a:stretch/>
        </p:blipFill>
        <p:spPr>
          <a:xfrm>
            <a:off x="537420" y="964124"/>
            <a:ext cx="7945719" cy="4179376"/>
          </a:xfrm>
          <a:prstGeom prst="rect">
            <a:avLst/>
          </a:prstGeom>
        </p:spPr>
      </p:pic>
    </p:spTree>
    <p:extLst>
      <p:ext uri="{BB962C8B-B14F-4D97-AF65-F5344CB8AC3E}">
        <p14:creationId xmlns:p14="http://schemas.microsoft.com/office/powerpoint/2010/main" val="4040000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A0F229-B683-40C3-871D-8EB41EB519A1}"/>
              </a:ext>
            </a:extLst>
          </p:cNvPr>
          <p:cNvPicPr>
            <a:picLocks noChangeAspect="1"/>
          </p:cNvPicPr>
          <p:nvPr/>
        </p:nvPicPr>
        <p:blipFill>
          <a:blip r:embed="rId2"/>
          <a:stretch>
            <a:fillRect/>
          </a:stretch>
        </p:blipFill>
        <p:spPr>
          <a:xfrm>
            <a:off x="-41563" y="0"/>
            <a:ext cx="9214658" cy="5143500"/>
          </a:xfrm>
          <a:prstGeom prst="rect">
            <a:avLst/>
          </a:prstGeom>
        </p:spPr>
      </p:pic>
      <p:sp>
        <p:nvSpPr>
          <p:cNvPr id="4" name="Rectangle 3">
            <a:extLst>
              <a:ext uri="{FF2B5EF4-FFF2-40B4-BE49-F238E27FC236}">
                <a16:creationId xmlns:a16="http://schemas.microsoft.com/office/drawing/2014/main" id="{1B95F779-93BD-41CD-8F4F-E0B6E76E37B9}"/>
              </a:ext>
            </a:extLst>
          </p:cNvPr>
          <p:cNvSpPr/>
          <p:nvPr/>
        </p:nvSpPr>
        <p:spPr>
          <a:xfrm>
            <a:off x="-46643" y="4280130"/>
            <a:ext cx="9224818" cy="863370"/>
          </a:xfrm>
          <a:prstGeom prst="rect">
            <a:avLst/>
          </a:prstGeom>
          <a:solidFill>
            <a:srgbClr val="D4511B"/>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457178" hangingPunct="1">
              <a:defRPr/>
            </a:pPr>
            <a:endParaRPr lang="en-US" kern="1200" dirty="0">
              <a:solidFill>
                <a:prstClr val="white"/>
              </a:solidFill>
              <a:latin typeface="Calibri"/>
            </a:endParaRPr>
          </a:p>
        </p:txBody>
      </p:sp>
      <p:sp>
        <p:nvSpPr>
          <p:cNvPr id="6" name="Rectangle 5">
            <a:extLst>
              <a:ext uri="{FF2B5EF4-FFF2-40B4-BE49-F238E27FC236}">
                <a16:creationId xmlns:a16="http://schemas.microsoft.com/office/drawing/2014/main" id="{7052FF6D-6710-4443-8A4A-B5B1BF3A5626}"/>
              </a:ext>
            </a:extLst>
          </p:cNvPr>
          <p:cNvSpPr/>
          <p:nvPr/>
        </p:nvSpPr>
        <p:spPr>
          <a:xfrm>
            <a:off x="266948" y="4432530"/>
            <a:ext cx="8597636" cy="500135"/>
          </a:xfrm>
          <a:prstGeom prst="rect">
            <a:avLst/>
          </a:prstGeom>
          <a:noFill/>
        </p:spPr>
        <p:txBody>
          <a:bodyPr wrap="square" lIns="68561" tIns="34289" rIns="68561" bIns="34289">
            <a:spAutoFit/>
          </a:bodyPr>
          <a:lstStyle/>
          <a:p>
            <a:pPr algn="ctr" defTabSz="457178" hangingPunct="1">
              <a:tabLst>
                <a:tab pos="85695" algn="l"/>
              </a:tabLst>
              <a:defRPr/>
            </a:pPr>
            <a:r>
              <a:rPr lang="en-US" sz="2800" kern="1200" cap="all" dirty="0">
                <a:solidFill>
                  <a:prstClr val="white"/>
                </a:solidFill>
                <a:latin typeface="Calibri" charset="0"/>
                <a:ea typeface="Calibri" charset="0"/>
                <a:cs typeface="Calibri" charset="0"/>
              </a:rPr>
              <a:t>DYNAMIC </a:t>
            </a:r>
            <a:r>
              <a:rPr lang="en-US" sz="2800" kern="1200" cap="all" dirty="0" err="1">
                <a:solidFill>
                  <a:prstClr val="white"/>
                </a:solidFill>
                <a:latin typeface="Calibri" charset="0"/>
                <a:ea typeface="Calibri" charset="0"/>
                <a:cs typeface="Calibri" charset="0"/>
              </a:rPr>
              <a:t>MUlTI</a:t>
            </a:r>
            <a:r>
              <a:rPr lang="en-US" sz="2800" kern="1200" cap="all" dirty="0">
                <a:solidFill>
                  <a:prstClr val="white"/>
                </a:solidFill>
                <a:latin typeface="Calibri" charset="0"/>
                <a:ea typeface="Calibri" charset="0"/>
                <a:cs typeface="Calibri" charset="0"/>
              </a:rPr>
              <a:t>-SCREEN DISPLAY PREVIEW</a:t>
            </a:r>
          </a:p>
        </p:txBody>
      </p:sp>
    </p:spTree>
    <p:extLst>
      <p:ext uri="{BB962C8B-B14F-4D97-AF65-F5344CB8AC3E}">
        <p14:creationId xmlns:p14="http://schemas.microsoft.com/office/powerpoint/2010/main" val="2951503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D4DDC4-5BCB-2B44-9F81-52B43757E7AB}"/>
              </a:ext>
            </a:extLst>
          </p:cNvPr>
          <p:cNvGrpSpPr/>
          <p:nvPr/>
        </p:nvGrpSpPr>
        <p:grpSpPr>
          <a:xfrm>
            <a:off x="3836194" y="394180"/>
            <a:ext cx="4980572" cy="4300499"/>
            <a:chOff x="5114925" y="525572"/>
            <a:chExt cx="6640763" cy="5733999"/>
          </a:xfrm>
        </p:grpSpPr>
        <p:sp>
          <p:nvSpPr>
            <p:cNvPr id="4" name="TextBox 3">
              <a:extLst>
                <a:ext uri="{FF2B5EF4-FFF2-40B4-BE49-F238E27FC236}">
                  <a16:creationId xmlns:a16="http://schemas.microsoft.com/office/drawing/2014/main" id="{427A0ED0-3011-9942-9A13-AD17558BC7AC}"/>
                </a:ext>
              </a:extLst>
            </p:cNvPr>
            <p:cNvSpPr txBox="1"/>
            <p:nvPr/>
          </p:nvSpPr>
          <p:spPr>
            <a:xfrm>
              <a:off x="5114926" y="525572"/>
              <a:ext cx="6640762" cy="800219"/>
            </a:xfrm>
            <a:prstGeom prst="rect">
              <a:avLst/>
            </a:prstGeom>
            <a:solidFill>
              <a:schemeClr val="bg1"/>
            </a:solidFill>
            <a:ln w="25400">
              <a:solidFill>
                <a:srgbClr val="1B9ED4"/>
              </a:solidFill>
            </a:ln>
          </p:spPr>
          <p:txBody>
            <a:bodyPr wrap="square" lIns="205740" tIns="137160" rIns="137160" bIns="137160" rtlCol="0">
              <a:spAutoFit/>
            </a:bodyPr>
            <a:lstStyle/>
            <a:p>
              <a:pPr algn="ctr" defTabSz="685800" hangingPunct="1">
                <a:defRPr/>
              </a:pPr>
              <a:r>
                <a:rPr lang="en-US" sz="2100" b="1" kern="1200" dirty="0">
                  <a:solidFill>
                    <a:srgbClr val="1B9ED4"/>
                  </a:solidFill>
                  <a:latin typeface="Calibri" panose="020F0502020204030204" pitchFamily="34" charset="0"/>
                  <a:ea typeface="+mn-ea"/>
                  <a:cs typeface="Calibri" panose="020F0502020204030204" pitchFamily="34" charset="0"/>
                </a:rPr>
                <a:t>Certified WebCenter Trainer</a:t>
              </a:r>
            </a:p>
          </p:txBody>
        </p:sp>
        <p:sp>
          <p:nvSpPr>
            <p:cNvPr id="5" name="Rectangle 4">
              <a:extLst>
                <a:ext uri="{FF2B5EF4-FFF2-40B4-BE49-F238E27FC236}">
                  <a16:creationId xmlns:a16="http://schemas.microsoft.com/office/drawing/2014/main" id="{B9EE9A17-ECE8-AC4F-BC5F-FDA542E915D6}"/>
                </a:ext>
              </a:extLst>
            </p:cNvPr>
            <p:cNvSpPr/>
            <p:nvPr/>
          </p:nvSpPr>
          <p:spPr>
            <a:xfrm>
              <a:off x="5114925" y="1322094"/>
              <a:ext cx="6640762" cy="4937477"/>
            </a:xfrm>
            <a:prstGeom prst="rect">
              <a:avLst/>
            </a:prstGeom>
            <a:solidFill>
              <a:srgbClr val="1B9ED4"/>
            </a:solidFill>
            <a:ln w="25400">
              <a:solidFill>
                <a:srgbClr val="1B9E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hangingPunct="1">
                <a:defRPr/>
              </a:pPr>
              <a:endParaRPr lang="en-US" sz="1350" kern="1200" dirty="0">
                <a:solidFill>
                  <a:srgbClr val="01A7CA"/>
                </a:solidFill>
                <a:latin typeface="Calibri" panose="020F0502020204030204"/>
              </a:endParaRPr>
            </a:p>
          </p:txBody>
        </p:sp>
      </p:grpSp>
      <p:sp>
        <p:nvSpPr>
          <p:cNvPr id="6" name="TextBox 5">
            <a:extLst>
              <a:ext uri="{FF2B5EF4-FFF2-40B4-BE49-F238E27FC236}">
                <a16:creationId xmlns:a16="http://schemas.microsoft.com/office/drawing/2014/main" id="{C995DD9C-61B8-E04B-8D6A-1A4473852613}"/>
              </a:ext>
            </a:extLst>
          </p:cNvPr>
          <p:cNvSpPr txBox="1"/>
          <p:nvPr/>
        </p:nvSpPr>
        <p:spPr>
          <a:xfrm>
            <a:off x="571670" y="1725877"/>
            <a:ext cx="3264523" cy="1708160"/>
          </a:xfrm>
          <a:prstGeom prst="rect">
            <a:avLst/>
          </a:prstGeom>
          <a:noFill/>
        </p:spPr>
        <p:txBody>
          <a:bodyPr wrap="square" rtlCol="0">
            <a:spAutoFit/>
          </a:bodyPr>
          <a:lstStyle/>
          <a:p>
            <a:pPr defTabSz="685800" hangingPunct="1">
              <a:defRPr/>
            </a:pPr>
            <a:r>
              <a:rPr lang="en-US" sz="1500" b="1" kern="1200" dirty="0">
                <a:solidFill>
                  <a:srgbClr val="1B9ED4"/>
                </a:solidFill>
                <a:latin typeface="Calibri" panose="020F0502020204030204"/>
                <a:ea typeface="+mn-ea"/>
                <a:cs typeface="+mn-cs"/>
              </a:rPr>
              <a:t>Occupation</a:t>
            </a:r>
          </a:p>
          <a:p>
            <a:pPr defTabSz="685800" hangingPunct="1">
              <a:defRPr/>
            </a:pPr>
            <a:br>
              <a:rPr lang="en-US" sz="1500" kern="1200" dirty="0">
                <a:solidFill>
                  <a:srgbClr val="1B9ED4"/>
                </a:solidFill>
                <a:latin typeface="Calibri" panose="020F0502020204030204"/>
                <a:ea typeface="+mn-ea"/>
                <a:cs typeface="+mn-cs"/>
              </a:rPr>
            </a:br>
            <a:r>
              <a:rPr lang="en-US" sz="1500" kern="1200" dirty="0">
                <a:solidFill>
                  <a:srgbClr val="1B9ED4"/>
                </a:solidFill>
                <a:latin typeface="Calibri" panose="020F0502020204030204"/>
                <a:ea typeface="+mn-ea"/>
                <a:cs typeface="+mn-cs"/>
              </a:rPr>
              <a:t>Current </a:t>
            </a:r>
            <a:r>
              <a:rPr lang="en-US" sz="1500" kern="1200" dirty="0" err="1">
                <a:solidFill>
                  <a:srgbClr val="1B9ED4"/>
                </a:solidFill>
                <a:latin typeface="Calibri" panose="020F0502020204030204"/>
                <a:ea typeface="+mn-ea"/>
                <a:cs typeface="+mn-cs"/>
              </a:rPr>
              <a:t>UnFranchise</a:t>
            </a:r>
            <a:r>
              <a:rPr lang="en-US" sz="1500" kern="1200" dirty="0">
                <a:solidFill>
                  <a:srgbClr val="1B9ED4"/>
                </a:solidFill>
                <a:latin typeface="Calibri" panose="020F0502020204030204"/>
                <a:ea typeface="+mn-ea"/>
                <a:cs typeface="+mn-cs"/>
              </a:rPr>
              <a:t> Owner Level:</a:t>
            </a:r>
            <a:br>
              <a:rPr lang="en-US" sz="1500" kern="1200" dirty="0">
                <a:solidFill>
                  <a:srgbClr val="1B9ED4"/>
                </a:solidFill>
                <a:latin typeface="Calibri" panose="020F0502020204030204"/>
                <a:ea typeface="+mn-ea"/>
                <a:cs typeface="+mn-cs"/>
              </a:rPr>
            </a:br>
            <a:r>
              <a:rPr lang="en-US" sz="1500" kern="1200" dirty="0">
                <a:solidFill>
                  <a:srgbClr val="1B9ED4"/>
                </a:solidFill>
                <a:latin typeface="Calibri" panose="020F0502020204030204"/>
                <a:ea typeface="+mn-ea"/>
                <a:cs typeface="+mn-cs"/>
              </a:rPr>
              <a:t>* UFO level – refer to the associated commissions scale</a:t>
            </a:r>
          </a:p>
          <a:p>
            <a:pPr defTabSz="685800" hangingPunct="1">
              <a:defRPr/>
            </a:pPr>
            <a:endParaRPr lang="en-US" sz="1500" kern="1200" dirty="0">
              <a:solidFill>
                <a:srgbClr val="1B9ED4"/>
              </a:solidFill>
              <a:latin typeface="Calibri" panose="020F0502020204030204"/>
              <a:ea typeface="+mn-ea"/>
              <a:cs typeface="+mn-cs"/>
            </a:endParaRPr>
          </a:p>
          <a:p>
            <a:pPr defTabSz="685800" hangingPunct="1">
              <a:defRPr/>
            </a:pPr>
            <a:r>
              <a:rPr lang="en-US" sz="1500" kern="1200" dirty="0">
                <a:solidFill>
                  <a:srgbClr val="1B9ED4"/>
                </a:solidFill>
                <a:latin typeface="Calibri" panose="020F0502020204030204"/>
                <a:ea typeface="+mn-ea"/>
                <a:cs typeface="+mn-cs"/>
              </a:rPr>
              <a:t>List of achievements as a UFO </a:t>
            </a:r>
          </a:p>
        </p:txBody>
      </p:sp>
      <p:sp>
        <p:nvSpPr>
          <p:cNvPr id="9" name="Rectangle 8">
            <a:extLst>
              <a:ext uri="{FF2B5EF4-FFF2-40B4-BE49-F238E27FC236}">
                <a16:creationId xmlns:a16="http://schemas.microsoft.com/office/drawing/2014/main" id="{0201CD72-1BB5-CE45-8AE3-44586FD30034}"/>
              </a:ext>
            </a:extLst>
          </p:cNvPr>
          <p:cNvSpPr/>
          <p:nvPr/>
        </p:nvSpPr>
        <p:spPr>
          <a:xfrm>
            <a:off x="600081" y="418109"/>
            <a:ext cx="3052855" cy="646331"/>
          </a:xfrm>
          <a:prstGeom prst="rect">
            <a:avLst/>
          </a:prstGeom>
        </p:spPr>
        <p:txBody>
          <a:bodyPr wrap="square">
            <a:spAutoFit/>
          </a:bodyPr>
          <a:lstStyle/>
          <a:p>
            <a:pPr defTabSz="685800" hangingPunct="1"/>
            <a:r>
              <a:rPr lang="en-US" sz="2100" b="1" kern="1200" dirty="0">
                <a:solidFill>
                  <a:srgbClr val="1B9ED4"/>
                </a:solidFill>
                <a:latin typeface="Calibri" panose="020F0502020204030204"/>
                <a:ea typeface="+mn-ea"/>
                <a:cs typeface="+mn-cs"/>
              </a:rPr>
              <a:t>Your name here</a:t>
            </a:r>
          </a:p>
          <a:p>
            <a:pPr defTabSz="685800" hangingPunct="1"/>
            <a:r>
              <a:rPr lang="en-US" sz="1500" kern="1200" dirty="0">
                <a:ln w="3175">
                  <a:noFill/>
                </a:ln>
                <a:solidFill>
                  <a:prstClr val="black"/>
                </a:solidFill>
                <a:latin typeface="Calibri" panose="020F0502020204030204" pitchFamily="34" charset="0"/>
                <a:ea typeface="Helvetica Regular" charset="0"/>
                <a:cs typeface="Calibri" panose="020F0502020204030204" pitchFamily="34" charset="0"/>
              </a:rPr>
              <a:t>City, State</a:t>
            </a:r>
          </a:p>
        </p:txBody>
      </p:sp>
      <p:sp>
        <p:nvSpPr>
          <p:cNvPr id="13" name="Picture Placeholder 12">
            <a:extLst>
              <a:ext uri="{FF2B5EF4-FFF2-40B4-BE49-F238E27FC236}">
                <a16:creationId xmlns:a16="http://schemas.microsoft.com/office/drawing/2014/main" id="{2A084E33-E46D-4C2C-8E4E-509840171B25}"/>
              </a:ext>
            </a:extLst>
          </p:cNvPr>
          <p:cNvSpPr>
            <a:spLocks noGrp="1"/>
          </p:cNvSpPr>
          <p:nvPr>
            <p:ph type="pic" sz="quarter" idx="10"/>
          </p:nvPr>
        </p:nvSpPr>
        <p:spPr/>
      </p:sp>
      <p:pic>
        <p:nvPicPr>
          <p:cNvPr id="18" name="Picture 17">
            <a:extLst>
              <a:ext uri="{FF2B5EF4-FFF2-40B4-BE49-F238E27FC236}">
                <a16:creationId xmlns:a16="http://schemas.microsoft.com/office/drawing/2014/main" id="{7BF6072F-6864-48A7-B1C9-42047CCE67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415" y="4385087"/>
            <a:ext cx="2582601" cy="290542"/>
          </a:xfrm>
          <a:prstGeom prst="rect">
            <a:avLst/>
          </a:prstGeom>
        </p:spPr>
      </p:pic>
    </p:spTree>
    <p:extLst>
      <p:ext uri="{BB962C8B-B14F-4D97-AF65-F5344CB8AC3E}">
        <p14:creationId xmlns:p14="http://schemas.microsoft.com/office/powerpoint/2010/main" val="667625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0" name="Shape 1460"/>
          <p:cNvSpPr/>
          <p:nvPr/>
        </p:nvSpPr>
        <p:spPr>
          <a:xfrm>
            <a:off x="0" y="0"/>
            <a:ext cx="4682345" cy="5143500"/>
          </a:xfrm>
          <a:prstGeom prst="rect">
            <a:avLst/>
          </a:prstGeom>
          <a:solidFill>
            <a:srgbClr val="69848E"/>
          </a:solidFill>
          <a:ln w="12700">
            <a:miter lim="400000"/>
          </a:ln>
        </p:spPr>
        <p:txBody>
          <a:bodyPr lIns="45705" tIns="45706" rIns="45705" bIns="45706"/>
          <a:lstStyle/>
          <a:p>
            <a:pPr defTabSz="457022"/>
            <a:endParaRPr>
              <a:latin typeface="Calibri"/>
              <a:cs typeface="Calibri"/>
            </a:endParaRPr>
          </a:p>
        </p:txBody>
      </p:sp>
      <p:sp>
        <p:nvSpPr>
          <p:cNvPr id="8" name="Oval 7" hidden="1"/>
          <p:cNvSpPr/>
          <p:nvPr/>
        </p:nvSpPr>
        <p:spPr>
          <a:xfrm>
            <a:off x="228600" y="379159"/>
            <a:ext cx="914400" cy="519308"/>
          </a:xfrm>
          <a:prstGeom prst="ellipse">
            <a:avLst/>
          </a:prstGeom>
          <a:solidFill>
            <a:srgbClr val="FF0000"/>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05" tIns="45705" rIns="45705" bIns="45705" numCol="1" spcCol="38086" rtlCol="0" anchor="ctr">
            <a:spAutoFit/>
          </a:bodyPr>
          <a:lstStyle/>
          <a:p>
            <a:pPr defTabSz="457022"/>
            <a:endParaRPr lang="en-US">
              <a:latin typeface="Calibri"/>
              <a:cs typeface="Calibri"/>
            </a:endParaRPr>
          </a:p>
        </p:txBody>
      </p:sp>
      <p:pic>
        <p:nvPicPr>
          <p:cNvPr id="10" name="image65.tif">
            <a:extLst>
              <a:ext uri="{FF2B5EF4-FFF2-40B4-BE49-F238E27FC236}">
                <a16:creationId xmlns:a16="http://schemas.microsoft.com/office/drawing/2014/main" id="{270BAA74-BC37-4FFA-85B8-FC7DCB14E2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0348" y="708660"/>
            <a:ext cx="4395949" cy="3628401"/>
          </a:xfrm>
          <a:prstGeom prst="rect">
            <a:avLst/>
          </a:prstGeom>
          <a:ln w="12700" cap="flat">
            <a:noFill/>
            <a:miter lim="400000"/>
          </a:ln>
          <a:effectLst/>
        </p:spPr>
      </p:pic>
      <p:sp>
        <p:nvSpPr>
          <p:cNvPr id="6" name="Title 1">
            <a:extLst>
              <a:ext uri="{FF2B5EF4-FFF2-40B4-BE49-F238E27FC236}">
                <a16:creationId xmlns:a16="http://schemas.microsoft.com/office/drawing/2014/main" id="{899FBECE-86AD-4BDB-B005-A34BF06E618E}"/>
              </a:ext>
            </a:extLst>
          </p:cNvPr>
          <p:cNvSpPr>
            <a:spLocks noGrp="1"/>
          </p:cNvSpPr>
          <p:nvPr>
            <p:ph type="title"/>
          </p:nvPr>
        </p:nvSpPr>
        <p:spPr>
          <a:xfrm>
            <a:off x="178523" y="742950"/>
            <a:ext cx="4184100" cy="572700"/>
          </a:xfrm>
        </p:spPr>
        <p:txBody>
          <a:bodyPr>
            <a:normAutofit fontScale="90000"/>
          </a:bodyPr>
          <a:lstStyle/>
          <a:p>
            <a:r>
              <a:rPr lang="en-US" b="1" cap="all" dirty="0">
                <a:solidFill>
                  <a:schemeClr val="bg1"/>
                </a:solidFill>
              </a:rPr>
              <a:t>FEATURES</a:t>
            </a:r>
            <a:br>
              <a:rPr lang="en-US" dirty="0"/>
            </a:br>
            <a:endParaRPr lang="en-US" dirty="0"/>
          </a:p>
        </p:txBody>
      </p:sp>
      <p:sp>
        <p:nvSpPr>
          <p:cNvPr id="2" name="Title 1">
            <a:extLst>
              <a:ext uri="{FF2B5EF4-FFF2-40B4-BE49-F238E27FC236}">
                <a16:creationId xmlns:a16="http://schemas.microsoft.com/office/drawing/2014/main" id="{D843AC5A-29E0-450A-BDA7-213B51AE0949}"/>
              </a:ext>
            </a:extLst>
          </p:cNvPr>
          <p:cNvSpPr txBox="1">
            <a:spLocks/>
          </p:cNvSpPr>
          <p:nvPr/>
        </p:nvSpPr>
        <p:spPr>
          <a:xfrm>
            <a:off x="-13700" y="3277880"/>
            <a:ext cx="4666300" cy="572700"/>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defTabSz="685800" hangingPunct="1">
              <a:buClr>
                <a:srgbClr val="000000"/>
              </a:buClr>
            </a:pPr>
            <a:r>
              <a:rPr lang="en-US" sz="2100" b="1" cap="all" dirty="0">
                <a:solidFill>
                  <a:srgbClr val="FFFFFF"/>
                </a:solidFill>
              </a:rPr>
              <a:t>ENGINEERED FOR SEO</a:t>
            </a:r>
            <a:br>
              <a:rPr lang="en-US" sz="2100" dirty="0">
                <a:solidFill>
                  <a:srgbClr val="000000"/>
                </a:solidFill>
              </a:rPr>
            </a:br>
            <a:endParaRPr lang="en-US" sz="2100" dirty="0">
              <a:solidFill>
                <a:srgbClr val="000000"/>
              </a:solidFill>
            </a:endParaRPr>
          </a:p>
        </p:txBody>
      </p:sp>
      <p:sp>
        <p:nvSpPr>
          <p:cNvPr id="3" name="Title 1">
            <a:extLst>
              <a:ext uri="{FF2B5EF4-FFF2-40B4-BE49-F238E27FC236}">
                <a16:creationId xmlns:a16="http://schemas.microsoft.com/office/drawing/2014/main" id="{615C4050-EE0C-4788-960C-E131654C9390}"/>
              </a:ext>
            </a:extLst>
          </p:cNvPr>
          <p:cNvSpPr txBox="1">
            <a:spLocks/>
          </p:cNvSpPr>
          <p:nvPr/>
        </p:nvSpPr>
        <p:spPr>
          <a:xfrm>
            <a:off x="0" y="1814683"/>
            <a:ext cx="4682345" cy="572700"/>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defTabSz="685800" hangingPunct="1">
              <a:buClr>
                <a:srgbClr val="000000"/>
              </a:buClr>
            </a:pPr>
            <a:r>
              <a:rPr lang="en-US" sz="2100" b="1" cap="all" dirty="0">
                <a:solidFill>
                  <a:srgbClr val="FFFFFF"/>
                </a:solidFill>
              </a:rPr>
              <a:t>MANAGING A WEBSITE</a:t>
            </a:r>
            <a:endParaRPr lang="en-US" sz="2100" dirty="0">
              <a:solidFill>
                <a:srgbClr val="000000"/>
              </a:solidFill>
            </a:endParaRPr>
          </a:p>
        </p:txBody>
      </p:sp>
      <p:sp>
        <p:nvSpPr>
          <p:cNvPr id="4" name="Rectangle 3">
            <a:extLst>
              <a:ext uri="{FF2B5EF4-FFF2-40B4-BE49-F238E27FC236}">
                <a16:creationId xmlns:a16="http://schemas.microsoft.com/office/drawing/2014/main" id="{5AF7D0F6-782D-47EE-84F0-598DBE471A11}"/>
              </a:ext>
            </a:extLst>
          </p:cNvPr>
          <p:cNvSpPr/>
          <p:nvPr/>
        </p:nvSpPr>
        <p:spPr>
          <a:xfrm>
            <a:off x="266541" y="3929566"/>
            <a:ext cx="4149262" cy="923330"/>
          </a:xfrm>
          <a:prstGeom prst="rect">
            <a:avLst/>
          </a:prstGeom>
        </p:spPr>
        <p:txBody>
          <a:bodyPr wrap="square">
            <a:spAutoFit/>
          </a:bodyPr>
          <a:lstStyle/>
          <a:p>
            <a:pPr defTabSz="685800" hangingPunct="1"/>
            <a:r>
              <a:rPr lang="en-US" sz="1350" kern="1200" dirty="0">
                <a:solidFill>
                  <a:srgbClr val="FFFFFF"/>
                </a:solidFill>
                <a:latin typeface="Arial"/>
                <a:ea typeface="+mn-ea"/>
                <a:cs typeface="+mn-cs"/>
              </a:rPr>
              <a:t>To make sure our clients’ sites are always right at the top of Google search results, Oasis gives full control of SEO, but applies many settings automatically and seamlessly in the background.</a:t>
            </a:r>
          </a:p>
        </p:txBody>
      </p:sp>
      <p:sp>
        <p:nvSpPr>
          <p:cNvPr id="14" name="TextBox 13">
            <a:extLst>
              <a:ext uri="{FF2B5EF4-FFF2-40B4-BE49-F238E27FC236}">
                <a16:creationId xmlns:a16="http://schemas.microsoft.com/office/drawing/2014/main" id="{37C4FB0F-C272-4C68-A7B4-2D9307C1484C}"/>
              </a:ext>
            </a:extLst>
          </p:cNvPr>
          <p:cNvSpPr txBox="1"/>
          <p:nvPr/>
        </p:nvSpPr>
        <p:spPr>
          <a:xfrm>
            <a:off x="223798" y="2382019"/>
            <a:ext cx="4384832" cy="715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350" kern="1200" dirty="0">
                <a:solidFill>
                  <a:srgbClr val="FFFFFF"/>
                </a:solidFill>
                <a:latin typeface="Arial"/>
                <a:ea typeface="+mn-ea"/>
                <a:cs typeface="+mn-cs"/>
              </a:rPr>
              <a:t>With easy-to-use tools, such as the Rich Text Editor, Widgets, and Website Sections, your client can create the site that really represents their brand and company. </a:t>
            </a:r>
            <a:endParaRPr lang="en-US" sz="1350" dirty="0"/>
          </a:p>
        </p:txBody>
      </p:sp>
      <p:sp>
        <p:nvSpPr>
          <p:cNvPr id="16" name="TextBox 15">
            <a:extLst>
              <a:ext uri="{FF2B5EF4-FFF2-40B4-BE49-F238E27FC236}">
                <a16:creationId xmlns:a16="http://schemas.microsoft.com/office/drawing/2014/main" id="{22F63524-CAB4-4370-81EA-C7714B90BF0D}"/>
              </a:ext>
            </a:extLst>
          </p:cNvPr>
          <p:cNvSpPr txBox="1"/>
          <p:nvPr/>
        </p:nvSpPr>
        <p:spPr>
          <a:xfrm>
            <a:off x="147599" y="1029300"/>
            <a:ext cx="4387464"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solidFill>
                  <a:schemeClr val="bg1"/>
                </a:solidFill>
              </a:rPr>
              <a:t>Oasis’s industry-leading features will exceed expectations. </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032033-27C1-40CE-BF9E-D815025E63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0"/>
            <a:ext cx="9067800" cy="5143500"/>
          </a:xfrm>
          <a:prstGeom prst="rect">
            <a:avLst/>
          </a:prstGeom>
        </p:spPr>
      </p:pic>
    </p:spTree>
    <p:extLst>
      <p:ext uri="{BB962C8B-B14F-4D97-AF65-F5344CB8AC3E}">
        <p14:creationId xmlns:p14="http://schemas.microsoft.com/office/powerpoint/2010/main" val="59635258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ape 1297">
            <a:extLst>
              <a:ext uri="{FF2B5EF4-FFF2-40B4-BE49-F238E27FC236}">
                <a16:creationId xmlns:a16="http://schemas.microsoft.com/office/drawing/2014/main" id="{108FBE13-378A-4523-9D9D-F112B98FCAF1}"/>
              </a:ext>
            </a:extLst>
          </p:cNvPr>
          <p:cNvSpPr/>
          <p:nvPr/>
        </p:nvSpPr>
        <p:spPr>
          <a:xfrm>
            <a:off x="-11020" y="-19050"/>
            <a:ext cx="922174" cy="5162550"/>
          </a:xfrm>
          <a:prstGeom prst="rect">
            <a:avLst/>
          </a:prstGeom>
          <a:solidFill>
            <a:srgbClr val="1B9ED4"/>
          </a:soli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8" descr="A plate of food&#10;&#10;Description automatically generated">
            <a:extLst>
              <a:ext uri="{FF2B5EF4-FFF2-40B4-BE49-F238E27FC236}">
                <a16:creationId xmlns:a16="http://schemas.microsoft.com/office/drawing/2014/main" id="{02D0B782-69C1-4DF0-A550-A8B5AB51667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138903" y="1054158"/>
            <a:ext cx="3895899" cy="2127192"/>
          </a:xfrm>
          <a:prstGeom prst="rect">
            <a:avLst/>
          </a:prstGeom>
        </p:spPr>
      </p:pic>
      <p:sp>
        <p:nvSpPr>
          <p:cNvPr id="1298" name="Shape 1298"/>
          <p:cNvSpPr/>
          <p:nvPr/>
        </p:nvSpPr>
        <p:spPr>
          <a:xfrm rot="16200000">
            <a:off x="-2121683" y="2233197"/>
            <a:ext cx="5143501" cy="677108"/>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defTabSz="914400">
              <a:defRPr sz="3800">
                <a:solidFill>
                  <a:srgbClr val="FFFFFF"/>
                </a:solidFill>
                <a:latin typeface="Helvetica Neue"/>
                <a:ea typeface="Helvetica Neue"/>
                <a:cs typeface="Helvetica Neue"/>
                <a:sym typeface="Helvetica Neue"/>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3800" b="0" i="0" u="none" strike="noStrike" kern="1200" cap="none" spc="0" normalizeH="0" baseline="0" noProof="0" dirty="0">
                <a:ln>
                  <a:noFill/>
                </a:ln>
                <a:solidFill>
                  <a:srgbClr val="FFFFFF"/>
                </a:solidFill>
                <a:effectLst/>
                <a:uLnTx/>
                <a:uFillTx/>
                <a:latin typeface="Helvetica Neue"/>
                <a:sym typeface="Helvetica Neue"/>
              </a:rPr>
              <a:t>DESIGN CENTER</a:t>
            </a:r>
          </a:p>
        </p:txBody>
      </p:sp>
      <p:pic>
        <p:nvPicPr>
          <p:cNvPr id="1294" name="image25.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24134" y="479852"/>
            <a:ext cx="4849966" cy="4183798"/>
          </a:xfrm>
          <a:prstGeom prst="rect">
            <a:avLst/>
          </a:prstGeom>
          <a:ln w="12700">
            <a:miter lim="400000"/>
          </a:ln>
        </p:spPr>
      </p:pic>
      <p:pic>
        <p:nvPicPr>
          <p:cNvPr id="1296" name="image27.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945278" y="2159769"/>
            <a:ext cx="1716802" cy="2467903"/>
          </a:xfrm>
          <a:prstGeom prst="rect">
            <a:avLst/>
          </a:prstGeom>
          <a:ln w="12700">
            <a:miter lim="400000"/>
          </a:ln>
        </p:spPr>
      </p:pic>
      <p:pic>
        <p:nvPicPr>
          <p:cNvPr id="17" name="image26.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4769114" y="1279880"/>
            <a:ext cx="4270547" cy="4271349"/>
          </a:xfrm>
          <a:prstGeom prst="rect">
            <a:avLst/>
          </a:prstGeom>
          <a:ln w="12700">
            <a:miter lim="400000"/>
          </a:ln>
        </p:spPr>
      </p:pic>
      <p:pic>
        <p:nvPicPr>
          <p:cNvPr id="7" name="Picture 6" descr="A screenshot of a cell phone&#10;&#10;Description automatically generated">
            <a:extLst>
              <a:ext uri="{FF2B5EF4-FFF2-40B4-BE49-F238E27FC236}">
                <a16:creationId xmlns:a16="http://schemas.microsoft.com/office/drawing/2014/main" id="{87C93037-9BF9-40FC-B183-342C101BCB0D}"/>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b="10555"/>
          <a:stretch/>
        </p:blipFill>
        <p:spPr>
          <a:xfrm>
            <a:off x="5410201" y="2655529"/>
            <a:ext cx="3042121" cy="1972142"/>
          </a:xfrm>
          <a:prstGeom prst="rect">
            <a:avLst/>
          </a:prstGeom>
        </p:spPr>
      </p:pic>
      <p:pic>
        <p:nvPicPr>
          <p:cNvPr id="11" name="Picture 10" descr="A plate of food&#10;&#10;Description automatically generated">
            <a:extLst>
              <a:ext uri="{FF2B5EF4-FFF2-40B4-BE49-F238E27FC236}">
                <a16:creationId xmlns:a16="http://schemas.microsoft.com/office/drawing/2014/main" id="{67D67EFF-F363-4C73-B156-B521042B61EB}"/>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143000" y="2641560"/>
            <a:ext cx="1219200" cy="1564310"/>
          </a:xfrm>
          <a:prstGeom prst="rect">
            <a:avLst/>
          </a:prstGeom>
        </p:spPr>
      </p:pic>
      <p:pic>
        <p:nvPicPr>
          <p:cNvPr id="16" name="image25.png">
            <a:extLst>
              <a:ext uri="{FF2B5EF4-FFF2-40B4-BE49-F238E27FC236}">
                <a16:creationId xmlns:a16="http://schemas.microsoft.com/office/drawing/2014/main" id="{BC5B2A93-AC4E-42DE-B8E7-4446EA910403}"/>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7981348" y="3333750"/>
            <a:ext cx="1351982" cy="1952862"/>
          </a:xfrm>
          <a:prstGeom prst="rect">
            <a:avLst/>
          </a:prstGeom>
          <a:ln w="12700">
            <a:miter lim="400000"/>
          </a:ln>
        </p:spPr>
      </p:pic>
      <p:pic>
        <p:nvPicPr>
          <p:cNvPr id="22" name="Picture 21" descr="A plate of food&#10;&#10;Description automatically generated">
            <a:extLst>
              <a:ext uri="{FF2B5EF4-FFF2-40B4-BE49-F238E27FC236}">
                <a16:creationId xmlns:a16="http://schemas.microsoft.com/office/drawing/2014/main" id="{25F68CE0-244A-482D-AE2F-84BA646702BD}"/>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t="5996"/>
          <a:stretch/>
        </p:blipFill>
        <p:spPr>
          <a:xfrm>
            <a:off x="8361592" y="3790950"/>
            <a:ext cx="553808" cy="1062442"/>
          </a:xfrm>
          <a:prstGeom prst="rect">
            <a:avLst/>
          </a:prstGeom>
        </p:spPr>
      </p:pic>
    </p:spTree>
    <p:extLst>
      <p:ext uri="{BB962C8B-B14F-4D97-AF65-F5344CB8AC3E}">
        <p14:creationId xmlns:p14="http://schemas.microsoft.com/office/powerpoint/2010/main" val="843024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hape 1297">
            <a:extLst>
              <a:ext uri="{FF2B5EF4-FFF2-40B4-BE49-F238E27FC236}">
                <a16:creationId xmlns:a16="http://schemas.microsoft.com/office/drawing/2014/main" id="{65B1BBCB-E4CB-4FD6-B30F-BD7ED945A2CA}"/>
              </a:ext>
            </a:extLst>
          </p:cNvPr>
          <p:cNvSpPr/>
          <p:nvPr/>
        </p:nvSpPr>
        <p:spPr>
          <a:xfrm>
            <a:off x="-13448" y="-19050"/>
            <a:ext cx="922174" cy="5162550"/>
          </a:xfrm>
          <a:prstGeom prst="rect">
            <a:avLst/>
          </a:prstGeom>
          <a:solidFill>
            <a:srgbClr val="1B9ED4"/>
          </a:soli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A close up of a pizza&#10;&#10;Description automatically generated">
            <a:extLst>
              <a:ext uri="{FF2B5EF4-FFF2-40B4-BE49-F238E27FC236}">
                <a16:creationId xmlns:a16="http://schemas.microsoft.com/office/drawing/2014/main" id="{0DC91953-5EAA-496A-B7B6-3478E057C8F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223484" y="874925"/>
            <a:ext cx="3886200" cy="2076135"/>
          </a:xfrm>
          <a:prstGeom prst="rect">
            <a:avLst/>
          </a:prstGeom>
        </p:spPr>
      </p:pic>
      <p:sp>
        <p:nvSpPr>
          <p:cNvPr id="1298" name="Shape 1298"/>
          <p:cNvSpPr/>
          <p:nvPr/>
        </p:nvSpPr>
        <p:spPr>
          <a:xfrm rot="16200000">
            <a:off x="-2121683" y="2233197"/>
            <a:ext cx="5143501" cy="677108"/>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defTabSz="914400">
              <a:defRPr sz="3800">
                <a:solidFill>
                  <a:srgbClr val="FFFFFF"/>
                </a:solidFill>
                <a:latin typeface="Helvetica Neue"/>
                <a:ea typeface="Helvetica Neue"/>
                <a:cs typeface="Helvetica Neue"/>
                <a:sym typeface="Helvetica Neue"/>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3800" b="0" i="0" u="none" strike="noStrike" kern="1200" cap="none" spc="0" normalizeH="0" baseline="0" noProof="0">
                <a:ln>
                  <a:noFill/>
                </a:ln>
                <a:solidFill>
                  <a:srgbClr val="FFFFFF"/>
                </a:solidFill>
                <a:effectLst/>
                <a:uLnTx/>
                <a:uFillTx/>
                <a:latin typeface="Helvetica Neue"/>
                <a:sym typeface="Helvetica Neue"/>
              </a:rPr>
              <a:t>DESIGN CENTER</a:t>
            </a:r>
          </a:p>
        </p:txBody>
      </p:sp>
      <p:pic>
        <p:nvPicPr>
          <p:cNvPr id="1294" name="image25.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626878" y="285750"/>
            <a:ext cx="4849966" cy="4183798"/>
          </a:xfrm>
          <a:prstGeom prst="rect">
            <a:avLst/>
          </a:prstGeom>
          <a:ln w="12700">
            <a:miter lim="400000"/>
          </a:ln>
        </p:spPr>
      </p:pic>
      <p:pic>
        <p:nvPicPr>
          <p:cNvPr id="1296" name="image27.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945278" y="2159769"/>
            <a:ext cx="1716802" cy="2467903"/>
          </a:xfrm>
          <a:prstGeom prst="rect">
            <a:avLst/>
          </a:prstGeom>
          <a:ln w="12700">
            <a:miter lim="400000"/>
          </a:ln>
        </p:spPr>
      </p:pic>
      <p:pic>
        <p:nvPicPr>
          <p:cNvPr id="17" name="image26.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4785243" y="1280858"/>
            <a:ext cx="4270547" cy="4271349"/>
          </a:xfrm>
          <a:prstGeom prst="rect">
            <a:avLst/>
          </a:prstGeom>
          <a:ln w="12700">
            <a:miter lim="400000"/>
          </a:ln>
        </p:spPr>
      </p:pic>
      <p:pic>
        <p:nvPicPr>
          <p:cNvPr id="14" name="Picture 13" descr="A close up of a pizza&#10;&#10;Description automatically generated">
            <a:extLst>
              <a:ext uri="{FF2B5EF4-FFF2-40B4-BE49-F238E27FC236}">
                <a16:creationId xmlns:a16="http://schemas.microsoft.com/office/drawing/2014/main" id="{A8FCEAEB-82E8-41D1-9024-AB1C31353FB4}"/>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b="12453"/>
          <a:stretch/>
        </p:blipFill>
        <p:spPr>
          <a:xfrm>
            <a:off x="5475806" y="2615514"/>
            <a:ext cx="3124200" cy="2106696"/>
          </a:xfrm>
          <a:prstGeom prst="rect">
            <a:avLst/>
          </a:prstGeom>
        </p:spPr>
      </p:pic>
      <p:pic>
        <p:nvPicPr>
          <p:cNvPr id="3" name="Picture 2" descr="A pizza sitting on top of a sign&#10;&#10;Description automatically generated">
            <a:extLst>
              <a:ext uri="{FF2B5EF4-FFF2-40B4-BE49-F238E27FC236}">
                <a16:creationId xmlns:a16="http://schemas.microsoft.com/office/drawing/2014/main" id="{A2C93692-C8E7-4D49-A89F-2411F7E2F76E}"/>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160538" y="2655530"/>
            <a:ext cx="1163717" cy="1522006"/>
          </a:xfrm>
          <a:prstGeom prst="rect">
            <a:avLst/>
          </a:prstGeom>
        </p:spPr>
      </p:pic>
      <p:pic>
        <p:nvPicPr>
          <p:cNvPr id="18" name="Picture 17" descr="A slice of pizza&#10;&#10;Description automatically generated">
            <a:extLst>
              <a:ext uri="{FF2B5EF4-FFF2-40B4-BE49-F238E27FC236}">
                <a16:creationId xmlns:a16="http://schemas.microsoft.com/office/drawing/2014/main" id="{880EA3EF-3A67-4A6B-A48B-D98496AD9074}"/>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t="6038"/>
          <a:stretch/>
        </p:blipFill>
        <p:spPr>
          <a:xfrm>
            <a:off x="8369836" y="3790950"/>
            <a:ext cx="545565" cy="1110006"/>
          </a:xfrm>
          <a:prstGeom prst="rect">
            <a:avLst/>
          </a:prstGeom>
        </p:spPr>
      </p:pic>
      <p:pic>
        <p:nvPicPr>
          <p:cNvPr id="23" name="image25.png">
            <a:extLst>
              <a:ext uri="{FF2B5EF4-FFF2-40B4-BE49-F238E27FC236}">
                <a16:creationId xmlns:a16="http://schemas.microsoft.com/office/drawing/2014/main" id="{02A247CB-7A09-48D2-A295-C0266857A638}"/>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7981348" y="3333750"/>
            <a:ext cx="1351982" cy="1952862"/>
          </a:xfrm>
          <a:prstGeom prst="rect">
            <a:avLst/>
          </a:prstGeom>
          <a:ln w="12700">
            <a:miter lim="400000"/>
          </a:ln>
        </p:spPr>
      </p:pic>
    </p:spTree>
    <p:extLst>
      <p:ext uri="{BB962C8B-B14F-4D97-AF65-F5344CB8AC3E}">
        <p14:creationId xmlns:p14="http://schemas.microsoft.com/office/powerpoint/2010/main" val="681071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hape 1297">
            <a:extLst>
              <a:ext uri="{FF2B5EF4-FFF2-40B4-BE49-F238E27FC236}">
                <a16:creationId xmlns:a16="http://schemas.microsoft.com/office/drawing/2014/main" id="{4796B4F3-E700-4305-8104-BEC323D281A1}"/>
              </a:ext>
            </a:extLst>
          </p:cNvPr>
          <p:cNvSpPr/>
          <p:nvPr/>
        </p:nvSpPr>
        <p:spPr>
          <a:xfrm>
            <a:off x="-13448" y="-19050"/>
            <a:ext cx="922174" cy="5162550"/>
          </a:xfrm>
          <a:prstGeom prst="rect">
            <a:avLst/>
          </a:prstGeom>
          <a:solidFill>
            <a:srgbClr val="1B9ED4"/>
          </a:soli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636A3E24-27DE-4406-A521-3AC1F654EE3A}"/>
              </a:ext>
            </a:extLst>
          </p:cNvPr>
          <p:cNvGrpSpPr/>
          <p:nvPr/>
        </p:nvGrpSpPr>
        <p:grpSpPr>
          <a:xfrm>
            <a:off x="1628655" y="220161"/>
            <a:ext cx="4849966" cy="4183798"/>
            <a:chOff x="2171539" y="293548"/>
            <a:chExt cx="6466621" cy="5578397"/>
          </a:xfrm>
        </p:grpSpPr>
        <p:pic>
          <p:nvPicPr>
            <p:cNvPr id="1294" name="image25.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171539" y="293548"/>
              <a:ext cx="6466621" cy="5578397"/>
            </a:xfrm>
            <a:prstGeom prst="rect">
              <a:avLst/>
            </a:prstGeom>
            <a:ln w="12700">
              <a:miter lim="400000"/>
            </a:ln>
          </p:spPr>
        </p:pic>
        <p:pic>
          <p:nvPicPr>
            <p:cNvPr id="3" name="Picture 2" descr="A screenshot of a cell phone&#10;&#10;Description generated with high confidence">
              <a:extLst>
                <a:ext uri="{FF2B5EF4-FFF2-40B4-BE49-F238E27FC236}">
                  <a16:creationId xmlns:a16="http://schemas.microsoft.com/office/drawing/2014/main" id="{D2277B23-197C-4913-AB5E-CFFF41FDA15C}"/>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b="19677"/>
            <a:stretch/>
          </p:blipFill>
          <p:spPr>
            <a:xfrm>
              <a:off x="2979037" y="1081825"/>
              <a:ext cx="5183200" cy="2888926"/>
            </a:xfrm>
            <a:prstGeom prst="rect">
              <a:avLst/>
            </a:prstGeom>
          </p:spPr>
        </p:pic>
      </p:grpSp>
      <p:pic>
        <p:nvPicPr>
          <p:cNvPr id="17" name="image26.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750423" y="1043279"/>
            <a:ext cx="4270547" cy="4271349"/>
          </a:xfrm>
          <a:prstGeom prst="rect">
            <a:avLst/>
          </a:prstGeom>
          <a:ln w="12700">
            <a:miter lim="400000"/>
          </a:ln>
        </p:spPr>
      </p:pic>
      <p:sp>
        <p:nvSpPr>
          <p:cNvPr id="1298" name="Shape 1298"/>
          <p:cNvSpPr/>
          <p:nvPr/>
        </p:nvSpPr>
        <p:spPr>
          <a:xfrm rot="16200000">
            <a:off x="-2121683" y="2233197"/>
            <a:ext cx="5143501" cy="677108"/>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defTabSz="914400">
              <a:defRPr sz="3800">
                <a:solidFill>
                  <a:srgbClr val="FFFFFF"/>
                </a:solidFill>
                <a:latin typeface="Helvetica Neue"/>
                <a:ea typeface="Helvetica Neue"/>
                <a:cs typeface="Helvetica Neue"/>
                <a:sym typeface="Helvetica Neue"/>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3800" b="0" i="0" u="none" strike="noStrike" kern="1200" cap="none" spc="0" normalizeH="0" baseline="0" noProof="0">
                <a:ln>
                  <a:noFill/>
                </a:ln>
                <a:solidFill>
                  <a:srgbClr val="FFFFFF"/>
                </a:solidFill>
                <a:effectLst/>
                <a:uLnTx/>
                <a:uFillTx/>
                <a:latin typeface="Helvetica Neue"/>
                <a:sym typeface="Helvetica Neue"/>
              </a:rPr>
              <a:t>DESIGN CENTER</a:t>
            </a:r>
          </a:p>
        </p:txBody>
      </p:sp>
      <p:pic>
        <p:nvPicPr>
          <p:cNvPr id="1296" name="image27.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945278" y="2159769"/>
            <a:ext cx="1716802" cy="2467903"/>
          </a:xfrm>
          <a:prstGeom prst="rect">
            <a:avLst/>
          </a:prstGeom>
          <a:ln w="12700">
            <a:miter lim="400000"/>
          </a:ln>
        </p:spPr>
      </p:pic>
      <p:pic>
        <p:nvPicPr>
          <p:cNvPr id="9" name="Picture 8" descr="A picture containing photo, different&#10;&#10;Description generated with very high confidence">
            <a:extLst>
              <a:ext uri="{FF2B5EF4-FFF2-40B4-BE49-F238E27FC236}">
                <a16:creationId xmlns:a16="http://schemas.microsoft.com/office/drawing/2014/main" id="{FA7B44A6-7CFA-485D-9F3A-A93DF66EAEC7}"/>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422613" y="2361593"/>
            <a:ext cx="3042455" cy="2048809"/>
          </a:xfrm>
          <a:prstGeom prst="rect">
            <a:avLst/>
          </a:prstGeom>
        </p:spPr>
      </p:pic>
      <p:pic>
        <p:nvPicPr>
          <p:cNvPr id="13" name="Picture 12">
            <a:extLst>
              <a:ext uri="{FF2B5EF4-FFF2-40B4-BE49-F238E27FC236}">
                <a16:creationId xmlns:a16="http://schemas.microsoft.com/office/drawing/2014/main" id="{8EAC1A32-875B-44CD-8AF9-98CA3BC5D5AD}"/>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188777" y="2686829"/>
            <a:ext cx="1154823" cy="1555591"/>
          </a:xfrm>
          <a:prstGeom prst="rect">
            <a:avLst/>
          </a:prstGeom>
        </p:spPr>
      </p:pic>
      <p:pic>
        <p:nvPicPr>
          <p:cNvPr id="11" name="Picture 10">
            <a:extLst>
              <a:ext uri="{FF2B5EF4-FFF2-40B4-BE49-F238E27FC236}">
                <a16:creationId xmlns:a16="http://schemas.microsoft.com/office/drawing/2014/main" id="{D1DBF20E-0DFF-443C-AD3B-2C863BA89216}"/>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8364979" y="3875832"/>
            <a:ext cx="560600" cy="708415"/>
          </a:xfrm>
          <a:prstGeom prst="rect">
            <a:avLst/>
          </a:prstGeom>
        </p:spPr>
      </p:pic>
      <p:pic>
        <p:nvPicPr>
          <p:cNvPr id="15" name="Picture 14" descr="A red and black shoes&#10;&#10;Description generated with high confidence">
            <a:extLst>
              <a:ext uri="{FF2B5EF4-FFF2-40B4-BE49-F238E27FC236}">
                <a16:creationId xmlns:a16="http://schemas.microsoft.com/office/drawing/2014/main" id="{49A945CC-DD66-4096-B7E4-D51A2EC0D48C}"/>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t="1" b="35095"/>
          <a:stretch/>
        </p:blipFill>
        <p:spPr>
          <a:xfrm>
            <a:off x="8370068" y="4588622"/>
            <a:ext cx="550421" cy="240544"/>
          </a:xfrm>
          <a:prstGeom prst="rect">
            <a:avLst/>
          </a:prstGeom>
        </p:spPr>
      </p:pic>
      <p:pic>
        <p:nvPicPr>
          <p:cNvPr id="1300" name="image25.png"/>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a:off x="7977691" y="3358403"/>
            <a:ext cx="1351982" cy="1952862"/>
          </a:xfrm>
          <a:prstGeom prst="rect">
            <a:avLst/>
          </a:prstGeom>
          <a:ln w="12700">
            <a:miter lim="400000"/>
          </a:ln>
        </p:spPr>
      </p:pic>
    </p:spTree>
    <p:extLst>
      <p:ext uri="{BB962C8B-B14F-4D97-AF65-F5344CB8AC3E}">
        <p14:creationId xmlns:p14="http://schemas.microsoft.com/office/powerpoint/2010/main" val="34459199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53"/>
        <p:cNvGrpSpPr/>
        <p:nvPr/>
      </p:nvGrpSpPr>
      <p:grpSpPr>
        <a:xfrm>
          <a:off x="0" y="0"/>
          <a:ext cx="0" cy="0"/>
          <a:chOff x="0" y="0"/>
          <a:chExt cx="0" cy="0"/>
        </a:xfrm>
      </p:grpSpPr>
      <p:pic>
        <p:nvPicPr>
          <p:cNvPr id="3" name="Picture 2">
            <a:extLst>
              <a:ext uri="{FF2B5EF4-FFF2-40B4-BE49-F238E27FC236}">
                <a16:creationId xmlns:a16="http://schemas.microsoft.com/office/drawing/2014/main" id="{5660DF3C-E29E-412B-A19D-3E460DA4F9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sp>
        <p:nvSpPr>
          <p:cNvPr id="6" name="Shape 1124">
            <a:extLst>
              <a:ext uri="{FF2B5EF4-FFF2-40B4-BE49-F238E27FC236}">
                <a16:creationId xmlns:a16="http://schemas.microsoft.com/office/drawing/2014/main" id="{7FE752D7-B977-4330-9B73-449E88FC67DE}"/>
              </a:ext>
            </a:extLst>
          </p:cNvPr>
          <p:cNvSpPr/>
          <p:nvPr/>
        </p:nvSpPr>
        <p:spPr>
          <a:xfrm>
            <a:off x="0" y="0"/>
            <a:ext cx="9144000" cy="5236031"/>
          </a:xfrm>
          <a:prstGeom prst="rect">
            <a:avLst/>
          </a:prstGeom>
          <a:solidFill>
            <a:srgbClr val="1B9ED4">
              <a:alpha val="49000"/>
            </a:srgbClr>
          </a:solidFill>
          <a:ln w="12700">
            <a:miter lim="400000"/>
          </a:ln>
        </p:spPr>
        <p:txBody>
          <a:bodyPr lIns="45705" tIns="45706" rIns="45705" bIns="45706" anchor="ctr"/>
          <a:lstStyle/>
          <a:p>
            <a:pPr algn="ctr" defTabSz="914085">
              <a:defRPr>
                <a:solidFill>
                  <a:srgbClr val="FFFFFF"/>
                </a:solidFill>
              </a:defRPr>
            </a:pPr>
            <a:endParaRPr/>
          </a:p>
        </p:txBody>
      </p:sp>
      <p:sp>
        <p:nvSpPr>
          <p:cNvPr id="57" name="Google Shape;57;p13"/>
          <p:cNvSpPr txBox="1"/>
          <p:nvPr/>
        </p:nvSpPr>
        <p:spPr>
          <a:xfrm>
            <a:off x="203947" y="278744"/>
            <a:ext cx="8820011" cy="634500"/>
          </a:xfrm>
          <a:prstGeom prst="rect">
            <a:avLst/>
          </a:prstGeom>
          <a:noFill/>
          <a:ln>
            <a:noFill/>
          </a:ln>
        </p:spPr>
        <p:txBody>
          <a:bodyPr spcFirstLastPara="1" wrap="square" lIns="91425" tIns="91425" rIns="91425" bIns="91425" anchor="t" anchorCtr="0">
            <a:noAutofit/>
          </a:bodyPr>
          <a:lstStyle/>
          <a:p>
            <a:pPr algn="ctr" defTabSz="914378" hangingPunct="1">
              <a:buClr>
                <a:srgbClr val="000000"/>
              </a:buClr>
            </a:pPr>
            <a:r>
              <a:rPr lang="en" sz="3000" b="1" dirty="0">
                <a:solidFill>
                  <a:srgbClr val="FFFFFF"/>
                </a:solidFill>
                <a:latin typeface="Montserrat"/>
                <a:ea typeface="Montserrat"/>
                <a:cs typeface="Montserrat"/>
                <a:sym typeface="Montserrat"/>
              </a:rPr>
              <a:t>Our eCommerce Options Help Clients Sell More!</a:t>
            </a:r>
            <a:endParaRPr sz="3000" b="1" dirty="0">
              <a:solidFill>
                <a:srgbClr val="FFFFFF"/>
              </a:solidFill>
              <a:latin typeface="Montserrat"/>
              <a:ea typeface="Montserrat"/>
              <a:cs typeface="Montserrat"/>
              <a:sym typeface="Montserrat"/>
            </a:endParaRPr>
          </a:p>
        </p:txBody>
      </p:sp>
      <p:pic>
        <p:nvPicPr>
          <p:cNvPr id="4" name="Picture 3">
            <a:extLst>
              <a:ext uri="{FF2B5EF4-FFF2-40B4-BE49-F238E27FC236}">
                <a16:creationId xmlns:a16="http://schemas.microsoft.com/office/drawing/2014/main" id="{0D35740E-DDB3-4C68-AFD0-EB3FC0B028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9970" y="4314889"/>
            <a:ext cx="2075867" cy="54986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B9ED4"/>
        </a:solidFill>
        <a:effectLst/>
      </p:bgPr>
    </p:bg>
    <p:spTree>
      <p:nvGrpSpPr>
        <p:cNvPr id="1" name="Shape 88"/>
        <p:cNvGrpSpPr/>
        <p:nvPr/>
      </p:nvGrpSpPr>
      <p:grpSpPr>
        <a:xfrm>
          <a:off x="0" y="0"/>
          <a:ext cx="0" cy="0"/>
          <a:chOff x="0" y="0"/>
          <a:chExt cx="0" cy="0"/>
        </a:xfrm>
      </p:grpSpPr>
      <p:sp>
        <p:nvSpPr>
          <p:cNvPr id="89" name="Google Shape;89;p16"/>
          <p:cNvSpPr txBox="1">
            <a:spLocks noGrp="1"/>
          </p:cNvSpPr>
          <p:nvPr>
            <p:ph type="body" idx="1"/>
          </p:nvPr>
        </p:nvSpPr>
        <p:spPr>
          <a:xfrm>
            <a:off x="1475147" y="1408100"/>
            <a:ext cx="2946900" cy="2292900"/>
          </a:xfrm>
          <a:prstGeom prst="rect">
            <a:avLst/>
          </a:prstGeom>
        </p:spPr>
        <p:txBody>
          <a:bodyPr spcFirstLastPara="1" wrap="square" lIns="91425" tIns="91425" rIns="91425" bIns="91425" anchor="t" anchorCtr="0">
            <a:noAutofit/>
          </a:bodyPr>
          <a:lstStyle/>
          <a:p>
            <a:pPr marL="0" indent="0">
              <a:buNone/>
            </a:pPr>
            <a:r>
              <a:rPr lang="en" dirty="0">
                <a:solidFill>
                  <a:schemeClr val="bg1"/>
                </a:solidFill>
                <a:latin typeface="Calibri" panose="020F0502020204030204" pitchFamily="34" charset="0"/>
                <a:ea typeface="Montserrat Light"/>
                <a:cs typeface="Calibri" panose="020F0502020204030204" pitchFamily="34" charset="0"/>
                <a:sym typeface="Montserrat Light"/>
              </a:rPr>
              <a:t>Strong SEO for maximum product page visibility in search engines like Google</a:t>
            </a:r>
            <a:br>
              <a:rPr lang="en" dirty="0">
                <a:solidFill>
                  <a:schemeClr val="bg1"/>
                </a:solidFill>
                <a:latin typeface="Calibri" panose="020F0502020204030204" pitchFamily="34" charset="0"/>
                <a:ea typeface="Montserrat Light"/>
                <a:cs typeface="Calibri" panose="020F0502020204030204" pitchFamily="34" charset="0"/>
                <a:sym typeface="Montserrat Light"/>
              </a:rPr>
            </a:br>
            <a:endParaRPr dirty="0">
              <a:solidFill>
                <a:schemeClr val="bg1"/>
              </a:solidFill>
              <a:latin typeface="Calibri" panose="020F0502020204030204" pitchFamily="34" charset="0"/>
              <a:ea typeface="Montserrat Light"/>
              <a:cs typeface="Calibri" panose="020F0502020204030204" pitchFamily="34" charset="0"/>
              <a:sym typeface="Montserrat Light"/>
            </a:endParaRPr>
          </a:p>
          <a:p>
            <a:pPr marL="0" indent="0">
              <a:spcBef>
                <a:spcPts val="1600"/>
              </a:spcBef>
              <a:spcAft>
                <a:spcPts val="1600"/>
              </a:spcAft>
              <a:buNone/>
            </a:pPr>
            <a:r>
              <a:rPr lang="en" dirty="0">
                <a:solidFill>
                  <a:schemeClr val="bg1"/>
                </a:solidFill>
                <a:latin typeface="Calibri" panose="020F0502020204030204" pitchFamily="34" charset="0"/>
                <a:ea typeface="Montserrat Light"/>
                <a:cs typeface="Calibri" panose="020F0502020204030204" pitchFamily="34" charset="0"/>
                <a:sym typeface="Montserrat Light"/>
              </a:rPr>
              <a:t>Easy store management from anywhere with an on-the-go eCommerce editor for Androids &amp; iPhones</a:t>
            </a:r>
            <a:endParaRPr dirty="0">
              <a:solidFill>
                <a:schemeClr val="bg1"/>
              </a:solidFill>
              <a:latin typeface="Calibri" panose="020F0502020204030204" pitchFamily="34" charset="0"/>
              <a:ea typeface="Montserrat Light"/>
              <a:cs typeface="Calibri" panose="020F0502020204030204" pitchFamily="34" charset="0"/>
              <a:sym typeface="Montserrat Light"/>
            </a:endParaRPr>
          </a:p>
        </p:txBody>
      </p:sp>
      <p:sp>
        <p:nvSpPr>
          <p:cNvPr id="90" name="Google Shape;90;p16"/>
          <p:cNvSpPr txBox="1">
            <a:spLocks noGrp="1"/>
          </p:cNvSpPr>
          <p:nvPr>
            <p:ph type="body" idx="1"/>
          </p:nvPr>
        </p:nvSpPr>
        <p:spPr>
          <a:xfrm>
            <a:off x="5523600" y="1503369"/>
            <a:ext cx="2946900" cy="1848000"/>
          </a:xfrm>
          <a:prstGeom prst="rect">
            <a:avLst/>
          </a:prstGeom>
        </p:spPr>
        <p:txBody>
          <a:bodyPr spcFirstLastPara="1" wrap="square" lIns="91425" tIns="91425" rIns="91425" bIns="91425" anchor="t" anchorCtr="0">
            <a:noAutofit/>
          </a:bodyPr>
          <a:lstStyle/>
          <a:p>
            <a:pPr marL="0" indent="0">
              <a:buNone/>
            </a:pPr>
            <a:r>
              <a:rPr lang="en" dirty="0">
                <a:solidFill>
                  <a:schemeClr val="bg1"/>
                </a:solidFill>
                <a:latin typeface="Calibri" panose="020F0502020204030204" pitchFamily="34" charset="0"/>
                <a:ea typeface="Montserrat Light"/>
                <a:cs typeface="Calibri" panose="020F0502020204030204" pitchFamily="34" charset="0"/>
                <a:sym typeface="Montserrat Light"/>
              </a:rPr>
              <a:t>Highly integrated with your social media presence</a:t>
            </a:r>
            <a:br>
              <a:rPr lang="en" dirty="0">
                <a:solidFill>
                  <a:schemeClr val="bg1"/>
                </a:solidFill>
                <a:latin typeface="Calibri" panose="020F0502020204030204" pitchFamily="34" charset="0"/>
                <a:ea typeface="Montserrat Light"/>
                <a:cs typeface="Calibri" panose="020F0502020204030204" pitchFamily="34" charset="0"/>
                <a:sym typeface="Montserrat Light"/>
              </a:rPr>
            </a:br>
            <a:br>
              <a:rPr lang="en" dirty="0">
                <a:solidFill>
                  <a:schemeClr val="bg1"/>
                </a:solidFill>
                <a:latin typeface="Calibri" panose="020F0502020204030204" pitchFamily="34" charset="0"/>
                <a:ea typeface="Montserrat Light"/>
                <a:cs typeface="Calibri" panose="020F0502020204030204" pitchFamily="34" charset="0"/>
                <a:sym typeface="Montserrat Light"/>
              </a:rPr>
            </a:br>
            <a:endParaRPr dirty="0">
              <a:solidFill>
                <a:schemeClr val="bg1"/>
              </a:solidFill>
              <a:latin typeface="Calibri" panose="020F0502020204030204" pitchFamily="34" charset="0"/>
              <a:ea typeface="Montserrat Light"/>
              <a:cs typeface="Calibri" panose="020F0502020204030204" pitchFamily="34" charset="0"/>
              <a:sym typeface="Montserrat Light"/>
            </a:endParaRPr>
          </a:p>
          <a:p>
            <a:pPr marL="0" indent="0">
              <a:spcBef>
                <a:spcPts val="1600"/>
              </a:spcBef>
              <a:spcAft>
                <a:spcPts val="1600"/>
              </a:spcAft>
              <a:buNone/>
            </a:pPr>
            <a:r>
              <a:rPr lang="en" dirty="0">
                <a:solidFill>
                  <a:schemeClr val="bg1"/>
                </a:solidFill>
                <a:latin typeface="Calibri" panose="020F0502020204030204" pitchFamily="34" charset="0"/>
                <a:ea typeface="Montserrat Light"/>
                <a:cs typeface="Calibri" panose="020F0502020204030204" pitchFamily="34" charset="0"/>
                <a:sym typeface="Montserrat Light"/>
              </a:rPr>
              <a:t>Gorgeous product layouts that encourage customers to click &amp; buy</a:t>
            </a:r>
            <a:br>
              <a:rPr lang="en" sz="1300" dirty="0">
                <a:solidFill>
                  <a:schemeClr val="bg1"/>
                </a:solidFill>
                <a:latin typeface="Montserrat Light"/>
                <a:ea typeface="Montserrat Light"/>
                <a:cs typeface="Montserrat Light"/>
                <a:sym typeface="Montserrat Light"/>
              </a:rPr>
            </a:br>
            <a:endParaRPr sz="1300" dirty="0">
              <a:solidFill>
                <a:schemeClr val="bg1"/>
              </a:solidFill>
              <a:latin typeface="Montserrat Light"/>
              <a:ea typeface="Montserrat Light"/>
              <a:cs typeface="Montserrat Light"/>
              <a:sym typeface="Montserrat Light"/>
            </a:endParaRPr>
          </a:p>
        </p:txBody>
      </p:sp>
      <p:sp>
        <p:nvSpPr>
          <p:cNvPr id="91" name="Google Shape;91;p16"/>
          <p:cNvSpPr txBox="1"/>
          <p:nvPr/>
        </p:nvSpPr>
        <p:spPr>
          <a:xfrm>
            <a:off x="673500" y="553678"/>
            <a:ext cx="7797000" cy="634500"/>
          </a:xfrm>
          <a:prstGeom prst="rect">
            <a:avLst/>
          </a:prstGeom>
          <a:noFill/>
          <a:ln>
            <a:noFill/>
          </a:ln>
        </p:spPr>
        <p:txBody>
          <a:bodyPr spcFirstLastPara="1" wrap="square" lIns="91425" tIns="91425" rIns="91425" bIns="91425" anchor="t" anchorCtr="0">
            <a:noAutofit/>
          </a:bodyPr>
          <a:lstStyle/>
          <a:p>
            <a:pPr algn="ctr" defTabSz="914378" hangingPunct="1">
              <a:buClr>
                <a:srgbClr val="000000"/>
              </a:buClr>
            </a:pPr>
            <a:r>
              <a:rPr lang="en" sz="2800" dirty="0">
                <a:solidFill>
                  <a:srgbClr val="FFFFFF"/>
                </a:solidFill>
                <a:latin typeface="Montserrat SemiBold"/>
                <a:ea typeface="Montserrat SemiBold"/>
                <a:cs typeface="Montserrat SemiBold"/>
                <a:sym typeface="Montserrat SemiBold"/>
              </a:rPr>
              <a:t>What Sets Our Solution Apart?</a:t>
            </a:r>
            <a:endParaRPr sz="2800" dirty="0">
              <a:solidFill>
                <a:srgbClr val="FFFFFF"/>
              </a:solidFill>
              <a:latin typeface="Montserrat SemiBold"/>
              <a:ea typeface="Montserrat SemiBold"/>
              <a:cs typeface="Montserrat SemiBold"/>
              <a:sym typeface="Montserrat SemiBold"/>
            </a:endParaRPr>
          </a:p>
        </p:txBody>
      </p:sp>
      <p:sp>
        <p:nvSpPr>
          <p:cNvPr id="92" name="Google Shape;92;p16"/>
          <p:cNvSpPr/>
          <p:nvPr/>
        </p:nvSpPr>
        <p:spPr>
          <a:xfrm>
            <a:off x="725250" y="1678500"/>
            <a:ext cx="602400" cy="602400"/>
          </a:xfrm>
          <a:prstGeom prst="ellipse">
            <a:avLst/>
          </a:prstGeom>
          <a:solidFill>
            <a:srgbClr val="FFFFFF"/>
          </a:solidFill>
          <a:ln>
            <a:noFill/>
          </a:ln>
          <a:effectLst>
            <a:outerShdw blurRad="214313" dist="133350" dir="5700000" algn="bl" rotWithShape="0">
              <a:srgbClr val="000000">
                <a:alpha val="19000"/>
              </a:srgbClr>
            </a:outerShdw>
          </a:effectLst>
        </p:spPr>
        <p:txBody>
          <a:bodyPr spcFirstLastPara="1" wrap="square" lIns="91425" tIns="91425" rIns="91425" bIns="91425" anchor="ctr" anchorCtr="0">
            <a:noAutofit/>
          </a:bodyPr>
          <a:lstStyle/>
          <a:p>
            <a:pPr defTabSz="914378" hangingPunct="1">
              <a:buClr>
                <a:srgbClr val="000000"/>
              </a:buClr>
            </a:pPr>
            <a:endParaRPr sz="1400">
              <a:solidFill>
                <a:srgbClr val="FFFFFF"/>
              </a:solidFill>
              <a:latin typeface="Arial"/>
              <a:ea typeface="+mn-ea"/>
              <a:cs typeface="Arial"/>
              <a:sym typeface="Arial"/>
            </a:endParaRPr>
          </a:p>
        </p:txBody>
      </p:sp>
      <p:sp>
        <p:nvSpPr>
          <p:cNvPr id="93" name="Google Shape;93;p16"/>
          <p:cNvSpPr/>
          <p:nvPr/>
        </p:nvSpPr>
        <p:spPr>
          <a:xfrm>
            <a:off x="725250" y="3181350"/>
            <a:ext cx="602400" cy="602400"/>
          </a:xfrm>
          <a:prstGeom prst="ellipse">
            <a:avLst/>
          </a:prstGeom>
          <a:solidFill>
            <a:srgbClr val="FFFFFF"/>
          </a:solidFill>
          <a:ln>
            <a:noFill/>
          </a:ln>
          <a:effectLst>
            <a:outerShdw blurRad="214313" dist="133350" dir="5700000" algn="bl" rotWithShape="0">
              <a:srgbClr val="000000">
                <a:alpha val="19000"/>
              </a:srgbClr>
            </a:outerShdw>
          </a:effectLst>
        </p:spPr>
        <p:txBody>
          <a:bodyPr spcFirstLastPara="1" wrap="square" lIns="91425" tIns="91425" rIns="91425" bIns="91425" anchor="ctr" anchorCtr="0">
            <a:noAutofit/>
          </a:bodyPr>
          <a:lstStyle/>
          <a:p>
            <a:pPr defTabSz="914378" hangingPunct="1">
              <a:buClr>
                <a:srgbClr val="000000"/>
              </a:buClr>
            </a:pPr>
            <a:endParaRPr sz="1400">
              <a:solidFill>
                <a:srgbClr val="FFFFFF"/>
              </a:solidFill>
              <a:latin typeface="Arial"/>
              <a:ea typeface="+mn-ea"/>
              <a:cs typeface="Arial"/>
              <a:sym typeface="Arial"/>
            </a:endParaRPr>
          </a:p>
        </p:txBody>
      </p:sp>
      <p:sp>
        <p:nvSpPr>
          <p:cNvPr id="94" name="Google Shape;94;p16"/>
          <p:cNvSpPr/>
          <p:nvPr/>
        </p:nvSpPr>
        <p:spPr>
          <a:xfrm>
            <a:off x="4778130" y="1678500"/>
            <a:ext cx="602400" cy="602400"/>
          </a:xfrm>
          <a:prstGeom prst="ellipse">
            <a:avLst/>
          </a:prstGeom>
          <a:solidFill>
            <a:srgbClr val="FFFFFF"/>
          </a:solidFill>
          <a:ln>
            <a:noFill/>
          </a:ln>
          <a:effectLst>
            <a:outerShdw blurRad="214313" dist="133350" dir="5700000" algn="bl" rotWithShape="0">
              <a:srgbClr val="000000">
                <a:alpha val="19000"/>
              </a:srgbClr>
            </a:outerShdw>
          </a:effectLst>
        </p:spPr>
        <p:txBody>
          <a:bodyPr spcFirstLastPara="1" wrap="square" lIns="91425" tIns="91425" rIns="91425" bIns="91425" anchor="ctr" anchorCtr="0">
            <a:noAutofit/>
          </a:bodyPr>
          <a:lstStyle/>
          <a:p>
            <a:pPr defTabSz="914378" hangingPunct="1">
              <a:buClr>
                <a:srgbClr val="000000"/>
              </a:buClr>
            </a:pPr>
            <a:endParaRPr sz="1400">
              <a:solidFill>
                <a:srgbClr val="FFFFFF"/>
              </a:solidFill>
              <a:latin typeface="Arial"/>
              <a:ea typeface="+mn-ea"/>
              <a:cs typeface="Arial"/>
              <a:sym typeface="Arial"/>
            </a:endParaRPr>
          </a:p>
        </p:txBody>
      </p:sp>
      <p:sp>
        <p:nvSpPr>
          <p:cNvPr id="95" name="Google Shape;95;p16"/>
          <p:cNvSpPr/>
          <p:nvPr/>
        </p:nvSpPr>
        <p:spPr>
          <a:xfrm>
            <a:off x="4778130" y="3181350"/>
            <a:ext cx="602400" cy="602400"/>
          </a:xfrm>
          <a:prstGeom prst="ellipse">
            <a:avLst/>
          </a:prstGeom>
          <a:solidFill>
            <a:srgbClr val="FFFFFF"/>
          </a:solidFill>
          <a:ln>
            <a:noFill/>
          </a:ln>
          <a:effectLst>
            <a:outerShdw blurRad="214313" dist="133350" dir="5700000" algn="bl" rotWithShape="0">
              <a:srgbClr val="000000">
                <a:alpha val="19000"/>
              </a:srgbClr>
            </a:outerShdw>
          </a:effectLst>
        </p:spPr>
        <p:txBody>
          <a:bodyPr spcFirstLastPara="1" wrap="square" lIns="91425" tIns="91425" rIns="91425" bIns="91425" anchor="ctr" anchorCtr="0">
            <a:noAutofit/>
          </a:bodyPr>
          <a:lstStyle/>
          <a:p>
            <a:pPr defTabSz="914378" hangingPunct="1">
              <a:buClr>
                <a:srgbClr val="000000"/>
              </a:buClr>
            </a:pPr>
            <a:endParaRPr sz="1400">
              <a:solidFill>
                <a:srgbClr val="FFFFFF"/>
              </a:solidFill>
              <a:latin typeface="Arial"/>
              <a:ea typeface="+mn-ea"/>
              <a:cs typeface="Arial"/>
              <a:sym typeface="Arial"/>
            </a:endParaRPr>
          </a:p>
        </p:txBody>
      </p:sp>
      <p:pic>
        <p:nvPicPr>
          <p:cNvPr id="96" name="Google Shape;96;p16"/>
          <p:cNvPicPr preferRelativeResize="0"/>
          <p:nvPr/>
        </p:nvPicPr>
        <p:blipFill>
          <a:blip r:embed="rId3">
            <a:alphaModFix/>
          </a:blip>
          <a:stretch>
            <a:fillRect/>
          </a:stretch>
        </p:blipFill>
        <p:spPr>
          <a:xfrm>
            <a:off x="4925627" y="1842187"/>
            <a:ext cx="307621" cy="275237"/>
          </a:xfrm>
          <a:prstGeom prst="rect">
            <a:avLst/>
          </a:prstGeom>
          <a:noFill/>
          <a:ln>
            <a:noFill/>
          </a:ln>
        </p:spPr>
      </p:pic>
      <p:pic>
        <p:nvPicPr>
          <p:cNvPr id="97" name="Google Shape;97;p16"/>
          <p:cNvPicPr preferRelativeResize="0"/>
          <p:nvPr/>
        </p:nvPicPr>
        <p:blipFill>
          <a:blip r:embed="rId4">
            <a:alphaModFix/>
          </a:blip>
          <a:stretch>
            <a:fillRect/>
          </a:stretch>
        </p:blipFill>
        <p:spPr>
          <a:xfrm>
            <a:off x="4886976" y="3345029"/>
            <a:ext cx="418601" cy="275237"/>
          </a:xfrm>
          <a:prstGeom prst="rect">
            <a:avLst/>
          </a:prstGeom>
          <a:noFill/>
          <a:ln>
            <a:noFill/>
          </a:ln>
        </p:spPr>
      </p:pic>
      <p:pic>
        <p:nvPicPr>
          <p:cNvPr id="98" name="Google Shape;98;p16"/>
          <p:cNvPicPr preferRelativeResize="0"/>
          <p:nvPr/>
        </p:nvPicPr>
        <p:blipFill>
          <a:blip r:embed="rId5">
            <a:alphaModFix/>
          </a:blip>
          <a:stretch>
            <a:fillRect/>
          </a:stretch>
        </p:blipFill>
        <p:spPr>
          <a:xfrm>
            <a:off x="884983" y="3283677"/>
            <a:ext cx="282408" cy="369697"/>
          </a:xfrm>
          <a:prstGeom prst="rect">
            <a:avLst/>
          </a:prstGeom>
          <a:noFill/>
          <a:ln>
            <a:noFill/>
          </a:ln>
        </p:spPr>
      </p:pic>
      <p:pic>
        <p:nvPicPr>
          <p:cNvPr id="99" name="Google Shape;99;p16"/>
          <p:cNvPicPr preferRelativeResize="0"/>
          <p:nvPr/>
        </p:nvPicPr>
        <p:blipFill>
          <a:blip r:embed="rId6">
            <a:alphaModFix/>
          </a:blip>
          <a:stretch>
            <a:fillRect/>
          </a:stretch>
        </p:blipFill>
        <p:spPr>
          <a:xfrm>
            <a:off x="872893" y="1827164"/>
            <a:ext cx="307621" cy="309940"/>
          </a:xfrm>
          <a:prstGeom prst="rect">
            <a:avLst/>
          </a:prstGeom>
          <a:noFill/>
          <a:ln>
            <a:noFill/>
          </a:ln>
        </p:spPr>
      </p:pic>
      <p:pic>
        <p:nvPicPr>
          <p:cNvPr id="4" name="Picture 3">
            <a:extLst>
              <a:ext uri="{FF2B5EF4-FFF2-40B4-BE49-F238E27FC236}">
                <a16:creationId xmlns:a16="http://schemas.microsoft.com/office/drawing/2014/main" id="{D8D720B8-B957-4D3F-8567-3B0563A414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99970" y="4314889"/>
            <a:ext cx="2075867" cy="54986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24" name="Google Shape;54;p13">
            <a:extLst>
              <a:ext uri="{FF2B5EF4-FFF2-40B4-BE49-F238E27FC236}">
                <a16:creationId xmlns:a16="http://schemas.microsoft.com/office/drawing/2014/main" id="{7AA9101E-0234-514A-AE78-2A947E582A58}"/>
              </a:ext>
            </a:extLst>
          </p:cNvPr>
          <p:cNvSpPr/>
          <p:nvPr/>
        </p:nvSpPr>
        <p:spPr>
          <a:xfrm>
            <a:off x="0" y="-1"/>
            <a:ext cx="4578690" cy="5143501"/>
          </a:xfrm>
          <a:prstGeom prst="rect">
            <a:avLst/>
          </a:prstGeom>
          <a:solidFill>
            <a:srgbClr val="E46C0A"/>
          </a:solidFill>
          <a:ln>
            <a:noFill/>
          </a:ln>
        </p:spPr>
        <p:txBody>
          <a:bodyPr spcFirstLastPara="1" wrap="square" lIns="82974" tIns="82974" rIns="82974" bIns="82974" anchor="ctr" anchorCtr="0">
            <a:noAutofit/>
          </a:bodyPr>
          <a:lstStyle/>
          <a:p>
            <a:pPr defTabSz="829886" hangingPunct="1">
              <a:buClr>
                <a:srgbClr val="000000"/>
              </a:buClr>
            </a:pPr>
            <a:endParaRPr sz="1271" dirty="0">
              <a:latin typeface="Arial"/>
              <a:ea typeface="+mn-ea"/>
              <a:cs typeface="Arial"/>
              <a:sym typeface="Arial"/>
            </a:endParaRPr>
          </a:p>
        </p:txBody>
      </p:sp>
      <p:sp>
        <p:nvSpPr>
          <p:cNvPr id="85" name="Google Shape;85;p14"/>
          <p:cNvSpPr txBox="1"/>
          <p:nvPr/>
        </p:nvSpPr>
        <p:spPr>
          <a:xfrm>
            <a:off x="812250" y="1329225"/>
            <a:ext cx="2976444" cy="600081"/>
          </a:xfrm>
          <a:prstGeom prst="rect">
            <a:avLst/>
          </a:prstGeom>
          <a:noFill/>
          <a:ln>
            <a:noFill/>
          </a:ln>
        </p:spPr>
        <p:txBody>
          <a:bodyPr spcFirstLastPara="1" wrap="square" lIns="82974" tIns="82974" rIns="82974" bIns="82974" anchor="ctr" anchorCtr="0">
            <a:noAutofit/>
          </a:bodyPr>
          <a:lstStyle/>
          <a:p>
            <a:pPr algn="ctr" defTabSz="829886" hangingPunct="1">
              <a:lnSpc>
                <a:spcPct val="115000"/>
              </a:lnSpc>
              <a:buClr>
                <a:srgbClr val="000000"/>
              </a:buClr>
            </a:pPr>
            <a:r>
              <a:rPr lang="en" sz="2100" dirty="0">
                <a:solidFill>
                  <a:srgbClr val="FFFFFF"/>
                </a:solidFill>
                <a:latin typeface="Calibri" panose="020F0502020204030204" pitchFamily="34" charset="0"/>
                <a:ea typeface="Montserrat"/>
                <a:cs typeface="Calibri" panose="020F0502020204030204" pitchFamily="34" charset="0"/>
                <a:sym typeface="Montserrat"/>
              </a:rPr>
              <a:t>Create 1-to-1 Experiences</a:t>
            </a:r>
            <a:endParaRPr sz="2100" dirty="0">
              <a:solidFill>
                <a:srgbClr val="FFFFFF"/>
              </a:solidFill>
              <a:latin typeface="Calibri" panose="020F0502020204030204" pitchFamily="34" charset="0"/>
              <a:ea typeface="Montserrat"/>
              <a:cs typeface="Calibri" panose="020F0502020204030204" pitchFamily="34" charset="0"/>
              <a:sym typeface="Montserrat"/>
            </a:endParaRPr>
          </a:p>
        </p:txBody>
      </p:sp>
      <p:sp>
        <p:nvSpPr>
          <p:cNvPr id="86" name="Google Shape;86;p14"/>
          <p:cNvSpPr txBox="1"/>
          <p:nvPr/>
        </p:nvSpPr>
        <p:spPr>
          <a:xfrm>
            <a:off x="310720" y="1769381"/>
            <a:ext cx="4042505" cy="2767795"/>
          </a:xfrm>
          <a:prstGeom prst="rect">
            <a:avLst/>
          </a:prstGeom>
          <a:noFill/>
          <a:ln>
            <a:noFill/>
          </a:ln>
        </p:spPr>
        <p:txBody>
          <a:bodyPr spcFirstLastPara="1" wrap="square" lIns="82974" tIns="82974" rIns="82974" bIns="82974" anchor="ctr" anchorCtr="0">
            <a:noAutofit/>
          </a:bodyPr>
          <a:lstStyle/>
          <a:p>
            <a:pPr algn="ctr" defTabSz="829886" hangingPunct="1">
              <a:lnSpc>
                <a:spcPct val="110000"/>
              </a:lnSpc>
              <a:buClr>
                <a:srgbClr val="000000"/>
              </a:buClr>
            </a:pPr>
            <a:r>
              <a:rPr lang="en" sz="2000" dirty="0">
                <a:solidFill>
                  <a:srgbClr val="FFFFFF"/>
                </a:solidFill>
                <a:latin typeface="Calibri" panose="020F0502020204030204" pitchFamily="34" charset="0"/>
                <a:ea typeface="Montserrat Light"/>
                <a:cs typeface="Calibri" panose="020F0502020204030204" pitchFamily="34" charset="0"/>
                <a:sym typeface="Montserrat Light"/>
              </a:rPr>
              <a:t>We employ real-time website personalization technology that delivers individualized user experiences based on date, time of day, number of previous visits, visitor geo-location and more!</a:t>
            </a:r>
            <a:endParaRPr sz="2000" dirty="0">
              <a:solidFill>
                <a:srgbClr val="FFFFFF"/>
              </a:solidFill>
              <a:latin typeface="Calibri" panose="020F0502020204030204" pitchFamily="34" charset="0"/>
              <a:ea typeface="Montserrat Light"/>
              <a:cs typeface="Calibri" panose="020F0502020204030204" pitchFamily="34" charset="0"/>
              <a:sym typeface="Montserrat Light"/>
            </a:endParaRPr>
          </a:p>
        </p:txBody>
      </p:sp>
      <p:sp>
        <p:nvSpPr>
          <p:cNvPr id="94" name="Google Shape;94;p14"/>
          <p:cNvSpPr txBox="1"/>
          <p:nvPr/>
        </p:nvSpPr>
        <p:spPr>
          <a:xfrm>
            <a:off x="5975587" y="1138093"/>
            <a:ext cx="2139761" cy="382265"/>
          </a:xfrm>
          <a:prstGeom prst="rect">
            <a:avLst/>
          </a:prstGeom>
          <a:noFill/>
          <a:ln>
            <a:noFill/>
          </a:ln>
        </p:spPr>
        <p:txBody>
          <a:bodyPr spcFirstLastPara="1" wrap="square" lIns="82974" tIns="82974" rIns="82974" bIns="82974" anchor="ctr" anchorCtr="0">
            <a:noAutofit/>
          </a:bodyPr>
          <a:lstStyle/>
          <a:p>
            <a:pPr defTabSz="829886" hangingPunct="1">
              <a:lnSpc>
                <a:spcPct val="115000"/>
              </a:lnSpc>
              <a:buClr>
                <a:srgbClr val="000000"/>
              </a:buClr>
            </a:pPr>
            <a:r>
              <a:rPr lang="en" sz="998" b="1" dirty="0">
                <a:solidFill>
                  <a:srgbClr val="000E31"/>
                </a:solidFill>
                <a:latin typeface="Montserrat Light"/>
                <a:ea typeface="Montserrat Light"/>
                <a:cs typeface="Montserrat Light"/>
                <a:sym typeface="Montserrat Light"/>
              </a:rPr>
              <a:t>Visit Store</a:t>
            </a:r>
            <a:endParaRPr sz="998" b="1" dirty="0">
              <a:solidFill>
                <a:srgbClr val="000E31"/>
              </a:solidFill>
              <a:latin typeface="Montserrat Light"/>
              <a:ea typeface="Montserrat Light"/>
              <a:cs typeface="Montserrat Light"/>
              <a:sym typeface="Montserrat Light"/>
            </a:endParaRPr>
          </a:p>
        </p:txBody>
      </p:sp>
      <p:sp>
        <p:nvSpPr>
          <p:cNvPr id="95" name="Google Shape;95;p14"/>
          <p:cNvSpPr txBox="1"/>
          <p:nvPr/>
        </p:nvSpPr>
        <p:spPr>
          <a:xfrm>
            <a:off x="5975587" y="1604077"/>
            <a:ext cx="2976599" cy="529563"/>
          </a:xfrm>
          <a:prstGeom prst="rect">
            <a:avLst/>
          </a:prstGeom>
          <a:noFill/>
          <a:ln>
            <a:noFill/>
          </a:ln>
        </p:spPr>
        <p:txBody>
          <a:bodyPr spcFirstLastPara="1" wrap="square" lIns="82974" tIns="82974" rIns="82974" bIns="82974" anchor="ctr" anchorCtr="0">
            <a:noAutofit/>
          </a:bodyPr>
          <a:lstStyle/>
          <a:p>
            <a:pPr defTabSz="829886" hangingPunct="1">
              <a:lnSpc>
                <a:spcPct val="150000"/>
              </a:lnSpc>
              <a:buClr>
                <a:srgbClr val="000000"/>
              </a:buClr>
            </a:pPr>
            <a:r>
              <a:rPr lang="en" sz="1050" dirty="0">
                <a:solidFill>
                  <a:srgbClr val="000E31"/>
                </a:solidFill>
                <a:latin typeface="Montserrat Medium"/>
                <a:ea typeface="Montserrat Medium"/>
                <a:cs typeface="Montserrat Medium"/>
                <a:sym typeface="Montserrat Medium"/>
              </a:rPr>
              <a:t>Trigger:</a:t>
            </a:r>
            <a:r>
              <a:rPr lang="en" sz="1050" dirty="0">
                <a:solidFill>
                  <a:srgbClr val="000E31"/>
                </a:solidFill>
                <a:latin typeface="Montserrat Light"/>
                <a:ea typeface="Montserrat Light"/>
                <a:cs typeface="Montserrat Light"/>
                <a:sym typeface="Montserrat Light"/>
              </a:rPr>
              <a:t> Visitor arrives on site from a mobile device</a:t>
            </a:r>
            <a:endParaRPr sz="1050" dirty="0">
              <a:solidFill>
                <a:srgbClr val="000E31"/>
              </a:solidFill>
              <a:latin typeface="Montserrat Light"/>
              <a:ea typeface="Montserrat Light"/>
              <a:cs typeface="Montserrat Light"/>
              <a:sym typeface="Montserrat Light"/>
            </a:endParaRPr>
          </a:p>
          <a:p>
            <a:pPr defTabSz="829886" hangingPunct="1">
              <a:lnSpc>
                <a:spcPct val="150000"/>
              </a:lnSpc>
              <a:buClr>
                <a:srgbClr val="000000"/>
              </a:buClr>
            </a:pPr>
            <a:r>
              <a:rPr lang="en" sz="1050" dirty="0">
                <a:solidFill>
                  <a:srgbClr val="000E31"/>
                </a:solidFill>
                <a:latin typeface="Montserrat Medium"/>
                <a:ea typeface="Montserrat Medium"/>
                <a:cs typeface="Montserrat Medium"/>
                <a:sym typeface="Montserrat Medium"/>
              </a:rPr>
              <a:t>Action:</a:t>
            </a:r>
            <a:r>
              <a:rPr lang="en" sz="1050" dirty="0">
                <a:solidFill>
                  <a:srgbClr val="000E31"/>
                </a:solidFill>
                <a:latin typeface="Montserrat Light"/>
                <a:ea typeface="Montserrat Light"/>
                <a:cs typeface="Montserrat Light"/>
                <a:sym typeface="Montserrat Light"/>
              </a:rPr>
              <a:t> Save 25% on lunch specials</a:t>
            </a:r>
            <a:endParaRPr sz="1050" dirty="0">
              <a:solidFill>
                <a:srgbClr val="000E31"/>
              </a:solidFill>
              <a:latin typeface="Montserrat Light"/>
              <a:ea typeface="Montserrat Light"/>
              <a:cs typeface="Montserrat Light"/>
              <a:sym typeface="Montserrat Light"/>
            </a:endParaRPr>
          </a:p>
          <a:p>
            <a:pPr defTabSz="829886" hangingPunct="1">
              <a:lnSpc>
                <a:spcPct val="150000"/>
              </a:lnSpc>
              <a:buClr>
                <a:srgbClr val="000000"/>
              </a:buClr>
            </a:pPr>
            <a:r>
              <a:rPr lang="en" sz="1050" dirty="0">
                <a:solidFill>
                  <a:srgbClr val="000E31"/>
                </a:solidFill>
                <a:latin typeface="Montserrat Medium"/>
                <a:ea typeface="Montserrat Medium"/>
                <a:cs typeface="Montserrat Medium"/>
                <a:sym typeface="Montserrat Medium"/>
              </a:rPr>
              <a:t>Value:</a:t>
            </a:r>
            <a:r>
              <a:rPr lang="en" sz="1050" dirty="0">
                <a:solidFill>
                  <a:srgbClr val="000E31"/>
                </a:solidFill>
                <a:latin typeface="Montserrat Light"/>
                <a:ea typeface="Montserrat Light"/>
                <a:cs typeface="Montserrat Light"/>
                <a:sym typeface="Montserrat Light"/>
              </a:rPr>
              <a:t> Visitor comes directly to business</a:t>
            </a:r>
            <a:endParaRPr sz="1050" dirty="0">
              <a:solidFill>
                <a:srgbClr val="000E31"/>
              </a:solidFill>
              <a:latin typeface="Montserrat Light"/>
              <a:ea typeface="Montserrat Light"/>
              <a:cs typeface="Montserrat Light"/>
              <a:sym typeface="Montserrat Light"/>
            </a:endParaRPr>
          </a:p>
        </p:txBody>
      </p:sp>
      <p:sp>
        <p:nvSpPr>
          <p:cNvPr id="96" name="Google Shape;96;p14"/>
          <p:cNvSpPr txBox="1"/>
          <p:nvPr/>
        </p:nvSpPr>
        <p:spPr>
          <a:xfrm>
            <a:off x="5434300" y="505186"/>
            <a:ext cx="3139175" cy="382265"/>
          </a:xfrm>
          <a:prstGeom prst="rect">
            <a:avLst/>
          </a:prstGeom>
          <a:noFill/>
          <a:ln>
            <a:noFill/>
          </a:ln>
        </p:spPr>
        <p:txBody>
          <a:bodyPr spcFirstLastPara="1" wrap="square" lIns="82974" tIns="82974" rIns="82974" bIns="82974" anchor="ctr" anchorCtr="0">
            <a:noAutofit/>
          </a:bodyPr>
          <a:lstStyle/>
          <a:p>
            <a:pPr defTabSz="829886" hangingPunct="1">
              <a:lnSpc>
                <a:spcPct val="115000"/>
              </a:lnSpc>
              <a:buClr>
                <a:srgbClr val="000000"/>
              </a:buClr>
            </a:pPr>
            <a:r>
              <a:rPr lang="en" sz="2100" dirty="0">
                <a:solidFill>
                  <a:srgbClr val="000E31"/>
                </a:solidFill>
                <a:latin typeface="Calibri" panose="020F0502020204030204" pitchFamily="34" charset="0"/>
                <a:ea typeface="Montserrat Light"/>
                <a:cs typeface="Calibri" panose="020F0502020204030204" pitchFamily="34" charset="0"/>
                <a:sym typeface="Montserrat Light"/>
              </a:rPr>
              <a:t>Website Personalization Real-World Examples</a:t>
            </a:r>
            <a:endParaRPr sz="2100" dirty="0">
              <a:solidFill>
                <a:srgbClr val="000E31"/>
              </a:solidFill>
              <a:latin typeface="Calibri" panose="020F0502020204030204" pitchFamily="34" charset="0"/>
              <a:ea typeface="Montserrat Light"/>
              <a:cs typeface="Calibri" panose="020F0502020204030204" pitchFamily="34" charset="0"/>
              <a:sym typeface="Montserrat Light"/>
            </a:endParaRPr>
          </a:p>
        </p:txBody>
      </p:sp>
      <p:sp>
        <p:nvSpPr>
          <p:cNvPr id="97" name="Google Shape;97;p14"/>
          <p:cNvSpPr txBox="1"/>
          <p:nvPr/>
        </p:nvSpPr>
        <p:spPr>
          <a:xfrm>
            <a:off x="5975586" y="2319076"/>
            <a:ext cx="2139761" cy="382265"/>
          </a:xfrm>
          <a:prstGeom prst="rect">
            <a:avLst/>
          </a:prstGeom>
          <a:noFill/>
          <a:ln>
            <a:noFill/>
          </a:ln>
        </p:spPr>
        <p:txBody>
          <a:bodyPr spcFirstLastPara="1" wrap="square" lIns="82974" tIns="82974" rIns="82974" bIns="82974" anchor="ctr" anchorCtr="0">
            <a:noAutofit/>
          </a:bodyPr>
          <a:lstStyle/>
          <a:p>
            <a:pPr defTabSz="829886" hangingPunct="1">
              <a:lnSpc>
                <a:spcPct val="115000"/>
              </a:lnSpc>
              <a:buClr>
                <a:srgbClr val="000000"/>
              </a:buClr>
            </a:pPr>
            <a:r>
              <a:rPr lang="en" sz="998" b="1" dirty="0">
                <a:solidFill>
                  <a:srgbClr val="000E31"/>
                </a:solidFill>
                <a:latin typeface="Montserrat Light"/>
                <a:ea typeface="Montserrat Light"/>
                <a:cs typeface="Montserrat Light"/>
                <a:sym typeface="Montserrat Light"/>
              </a:rPr>
              <a:t>Order Online</a:t>
            </a:r>
            <a:endParaRPr sz="998" b="1" dirty="0">
              <a:solidFill>
                <a:srgbClr val="000E31"/>
              </a:solidFill>
              <a:latin typeface="Montserrat Light"/>
              <a:ea typeface="Montserrat Light"/>
              <a:cs typeface="Montserrat Light"/>
              <a:sym typeface="Montserrat Light"/>
            </a:endParaRPr>
          </a:p>
        </p:txBody>
      </p:sp>
      <p:sp>
        <p:nvSpPr>
          <p:cNvPr id="98" name="Google Shape;98;p14"/>
          <p:cNvSpPr txBox="1"/>
          <p:nvPr/>
        </p:nvSpPr>
        <p:spPr>
          <a:xfrm>
            <a:off x="5975586" y="2604110"/>
            <a:ext cx="3067452" cy="795695"/>
          </a:xfrm>
          <a:prstGeom prst="rect">
            <a:avLst/>
          </a:prstGeom>
          <a:noFill/>
          <a:ln>
            <a:noFill/>
          </a:ln>
        </p:spPr>
        <p:txBody>
          <a:bodyPr spcFirstLastPara="1" wrap="square" lIns="82974" tIns="82974" rIns="82974" bIns="82974" anchor="ctr" anchorCtr="0">
            <a:noAutofit/>
          </a:bodyPr>
          <a:lstStyle/>
          <a:p>
            <a:pPr defTabSz="829886" hangingPunct="1">
              <a:lnSpc>
                <a:spcPct val="150000"/>
              </a:lnSpc>
              <a:buClr>
                <a:srgbClr val="000000"/>
              </a:buClr>
            </a:pPr>
            <a:r>
              <a:rPr lang="en" sz="1050" dirty="0">
                <a:solidFill>
                  <a:srgbClr val="000E31"/>
                </a:solidFill>
                <a:latin typeface="Montserrat Medium"/>
                <a:ea typeface="Montserrat Medium"/>
                <a:cs typeface="Montserrat Medium"/>
                <a:sym typeface="Montserrat Medium"/>
              </a:rPr>
              <a:t>Trigger: </a:t>
            </a:r>
            <a:r>
              <a:rPr lang="en" sz="1050" dirty="0">
                <a:solidFill>
                  <a:srgbClr val="000E31"/>
                </a:solidFill>
                <a:latin typeface="Montserrat Light"/>
                <a:ea typeface="Montserrat Light"/>
                <a:cs typeface="Montserrat Light"/>
                <a:sym typeface="Montserrat Light"/>
              </a:rPr>
              <a:t>Visitor arrives on site on Mother’s Day</a:t>
            </a:r>
            <a:endParaRPr sz="1050" dirty="0">
              <a:solidFill>
                <a:srgbClr val="000E31"/>
              </a:solidFill>
              <a:latin typeface="Montserrat Light"/>
              <a:ea typeface="Montserrat Light"/>
              <a:cs typeface="Montserrat Light"/>
              <a:sym typeface="Montserrat Light"/>
            </a:endParaRPr>
          </a:p>
          <a:p>
            <a:pPr defTabSz="829886" hangingPunct="1">
              <a:lnSpc>
                <a:spcPct val="150000"/>
              </a:lnSpc>
              <a:buClr>
                <a:srgbClr val="000000"/>
              </a:buClr>
            </a:pPr>
            <a:r>
              <a:rPr lang="en" sz="1050" dirty="0">
                <a:solidFill>
                  <a:srgbClr val="000E31"/>
                </a:solidFill>
                <a:latin typeface="Montserrat Medium"/>
                <a:ea typeface="Montserrat Medium"/>
                <a:cs typeface="Montserrat Medium"/>
                <a:sym typeface="Montserrat Medium"/>
              </a:rPr>
              <a:t>Action: </a:t>
            </a:r>
            <a:r>
              <a:rPr lang="en" sz="1050" dirty="0">
                <a:solidFill>
                  <a:srgbClr val="000E31"/>
                </a:solidFill>
                <a:latin typeface="Montserrat Light"/>
                <a:ea typeface="Montserrat Light"/>
                <a:cs typeface="Montserrat Light"/>
                <a:sym typeface="Montserrat Light"/>
              </a:rPr>
              <a:t>Banner promoting free delivery</a:t>
            </a:r>
            <a:endParaRPr sz="1050" dirty="0">
              <a:solidFill>
                <a:srgbClr val="000E31"/>
              </a:solidFill>
              <a:latin typeface="Montserrat Light"/>
              <a:ea typeface="Montserrat Light"/>
              <a:cs typeface="Montserrat Light"/>
              <a:sym typeface="Montserrat Light"/>
            </a:endParaRPr>
          </a:p>
          <a:p>
            <a:pPr defTabSz="829886" hangingPunct="1">
              <a:lnSpc>
                <a:spcPct val="150000"/>
              </a:lnSpc>
              <a:buClr>
                <a:srgbClr val="000000"/>
              </a:buClr>
            </a:pPr>
            <a:r>
              <a:rPr lang="en" sz="1050" dirty="0">
                <a:solidFill>
                  <a:srgbClr val="000E31"/>
                </a:solidFill>
                <a:latin typeface="Montserrat Medium"/>
                <a:ea typeface="Montserrat Medium"/>
                <a:cs typeface="Montserrat Medium"/>
                <a:sym typeface="Montserrat Medium"/>
              </a:rPr>
              <a:t>Value: </a:t>
            </a:r>
            <a:r>
              <a:rPr lang="en" sz="1050" dirty="0">
                <a:solidFill>
                  <a:srgbClr val="000E31"/>
                </a:solidFill>
                <a:latin typeface="Montserrat Light"/>
                <a:ea typeface="Montserrat Light"/>
                <a:cs typeface="Montserrat Light"/>
                <a:sym typeface="Montserrat Light"/>
              </a:rPr>
              <a:t>Visitor has incentive to order flowers</a:t>
            </a:r>
            <a:endParaRPr sz="1050" dirty="0">
              <a:solidFill>
                <a:srgbClr val="000E31"/>
              </a:solidFill>
              <a:latin typeface="Montserrat Light"/>
              <a:ea typeface="Montserrat Light"/>
              <a:cs typeface="Montserrat Light"/>
              <a:sym typeface="Montserrat Light"/>
            </a:endParaRPr>
          </a:p>
        </p:txBody>
      </p:sp>
      <p:sp>
        <p:nvSpPr>
          <p:cNvPr id="99" name="Google Shape;99;p14"/>
          <p:cNvSpPr txBox="1"/>
          <p:nvPr/>
        </p:nvSpPr>
        <p:spPr>
          <a:xfrm>
            <a:off x="6012312" y="3565266"/>
            <a:ext cx="2139761" cy="382265"/>
          </a:xfrm>
          <a:prstGeom prst="rect">
            <a:avLst/>
          </a:prstGeom>
          <a:noFill/>
          <a:ln>
            <a:noFill/>
          </a:ln>
        </p:spPr>
        <p:txBody>
          <a:bodyPr spcFirstLastPara="1" wrap="square" lIns="82974" tIns="82974" rIns="82974" bIns="82974" anchor="ctr" anchorCtr="0">
            <a:noAutofit/>
          </a:bodyPr>
          <a:lstStyle/>
          <a:p>
            <a:pPr defTabSz="829886" hangingPunct="1">
              <a:lnSpc>
                <a:spcPct val="115000"/>
              </a:lnSpc>
              <a:buClr>
                <a:srgbClr val="000000"/>
              </a:buClr>
            </a:pPr>
            <a:r>
              <a:rPr lang="en" sz="998" b="1" dirty="0">
                <a:solidFill>
                  <a:srgbClr val="000E31"/>
                </a:solidFill>
                <a:latin typeface="Montserrat Light"/>
                <a:ea typeface="Montserrat Light"/>
                <a:cs typeface="Montserrat Light"/>
                <a:sym typeface="Montserrat Light"/>
              </a:rPr>
              <a:t>Flash Sale</a:t>
            </a:r>
            <a:endParaRPr sz="998" b="1" dirty="0">
              <a:solidFill>
                <a:srgbClr val="000E31"/>
              </a:solidFill>
              <a:latin typeface="Montserrat Light"/>
              <a:ea typeface="Montserrat Light"/>
              <a:cs typeface="Montserrat Light"/>
              <a:sym typeface="Montserrat Light"/>
            </a:endParaRPr>
          </a:p>
        </p:txBody>
      </p:sp>
      <p:sp>
        <p:nvSpPr>
          <p:cNvPr id="100" name="Google Shape;100;p14"/>
          <p:cNvSpPr txBox="1"/>
          <p:nvPr/>
        </p:nvSpPr>
        <p:spPr>
          <a:xfrm>
            <a:off x="5975585" y="4045730"/>
            <a:ext cx="3030726" cy="502064"/>
          </a:xfrm>
          <a:prstGeom prst="rect">
            <a:avLst/>
          </a:prstGeom>
          <a:noFill/>
          <a:ln>
            <a:noFill/>
          </a:ln>
        </p:spPr>
        <p:txBody>
          <a:bodyPr spcFirstLastPara="1" wrap="square" lIns="82974" tIns="82974" rIns="82974" bIns="82974" anchor="ctr" anchorCtr="0">
            <a:noAutofit/>
          </a:bodyPr>
          <a:lstStyle/>
          <a:p>
            <a:pPr defTabSz="829886" hangingPunct="1">
              <a:lnSpc>
                <a:spcPct val="150000"/>
              </a:lnSpc>
              <a:buClr>
                <a:srgbClr val="000000"/>
              </a:buClr>
            </a:pPr>
            <a:r>
              <a:rPr lang="en" sz="1050" dirty="0">
                <a:solidFill>
                  <a:srgbClr val="000E31"/>
                </a:solidFill>
                <a:latin typeface="Montserrat Medium"/>
                <a:ea typeface="Montserrat Medium"/>
                <a:cs typeface="Montserrat Medium"/>
                <a:sym typeface="Montserrat Medium"/>
              </a:rPr>
              <a:t>Trigger: </a:t>
            </a:r>
            <a:r>
              <a:rPr lang="en" sz="1050" dirty="0">
                <a:solidFill>
                  <a:srgbClr val="000E31"/>
                </a:solidFill>
                <a:latin typeface="Montserrat Light"/>
                <a:ea typeface="Montserrat Light"/>
                <a:cs typeface="Montserrat Light"/>
                <a:sym typeface="Montserrat Light"/>
              </a:rPr>
              <a:t>Third time visitor goes to the site</a:t>
            </a:r>
            <a:endParaRPr sz="1050" dirty="0">
              <a:solidFill>
                <a:srgbClr val="000E31"/>
              </a:solidFill>
              <a:latin typeface="Montserrat Light"/>
              <a:ea typeface="Montserrat Light"/>
              <a:cs typeface="Montserrat Light"/>
              <a:sym typeface="Montserrat Light"/>
            </a:endParaRPr>
          </a:p>
          <a:p>
            <a:pPr defTabSz="829886" hangingPunct="1">
              <a:lnSpc>
                <a:spcPct val="150000"/>
              </a:lnSpc>
              <a:buClr>
                <a:srgbClr val="000000"/>
              </a:buClr>
            </a:pPr>
            <a:r>
              <a:rPr lang="en" sz="1050" dirty="0">
                <a:solidFill>
                  <a:srgbClr val="000E31"/>
                </a:solidFill>
                <a:latin typeface="Montserrat Medium"/>
                <a:ea typeface="Montserrat Medium"/>
                <a:cs typeface="Montserrat Medium"/>
                <a:sym typeface="Montserrat Medium"/>
              </a:rPr>
              <a:t>Action:</a:t>
            </a:r>
            <a:r>
              <a:rPr lang="en" sz="1050" dirty="0">
                <a:solidFill>
                  <a:srgbClr val="000E31"/>
                </a:solidFill>
                <a:latin typeface="Montserrat Light"/>
                <a:ea typeface="Montserrat Light"/>
                <a:cs typeface="Montserrat Light"/>
                <a:sym typeface="Montserrat Light"/>
              </a:rPr>
              <a:t> Popup for buy one, get one free</a:t>
            </a:r>
            <a:endParaRPr sz="1050" dirty="0">
              <a:solidFill>
                <a:srgbClr val="000E31"/>
              </a:solidFill>
              <a:latin typeface="Montserrat Light"/>
              <a:ea typeface="Montserrat Light"/>
              <a:cs typeface="Montserrat Light"/>
              <a:sym typeface="Montserrat Light"/>
            </a:endParaRPr>
          </a:p>
          <a:p>
            <a:pPr defTabSz="829886" hangingPunct="1">
              <a:lnSpc>
                <a:spcPct val="150000"/>
              </a:lnSpc>
              <a:buClr>
                <a:srgbClr val="000000"/>
              </a:buClr>
            </a:pPr>
            <a:r>
              <a:rPr lang="en" sz="1050" dirty="0">
                <a:solidFill>
                  <a:srgbClr val="000E31"/>
                </a:solidFill>
                <a:latin typeface="Montserrat Medium"/>
                <a:ea typeface="Montserrat Medium"/>
                <a:cs typeface="Montserrat Medium"/>
                <a:sym typeface="Montserrat Medium"/>
              </a:rPr>
              <a:t>Value:</a:t>
            </a:r>
            <a:r>
              <a:rPr lang="en" sz="1050" dirty="0">
                <a:solidFill>
                  <a:srgbClr val="000E31"/>
                </a:solidFill>
                <a:latin typeface="Montserrat Light"/>
                <a:ea typeface="Montserrat Light"/>
                <a:cs typeface="Montserrat Light"/>
                <a:sym typeface="Montserrat Light"/>
              </a:rPr>
              <a:t> Return visitor is encouraged to buy</a:t>
            </a:r>
            <a:endParaRPr sz="1050" dirty="0">
              <a:solidFill>
                <a:srgbClr val="000E31"/>
              </a:solidFill>
              <a:latin typeface="Montserrat Light"/>
              <a:ea typeface="Montserrat Light"/>
              <a:cs typeface="Montserrat Light"/>
              <a:sym typeface="Montserrat Light"/>
            </a:endParaRPr>
          </a:p>
        </p:txBody>
      </p:sp>
      <p:pic>
        <p:nvPicPr>
          <p:cNvPr id="101" name="Google Shape;101;p14"/>
          <p:cNvPicPr preferRelativeResize="0"/>
          <p:nvPr/>
        </p:nvPicPr>
        <p:blipFill>
          <a:blip r:embed="rId3">
            <a:alphaModFix/>
          </a:blip>
          <a:stretch>
            <a:fillRect/>
          </a:stretch>
        </p:blipFill>
        <p:spPr>
          <a:xfrm>
            <a:off x="4783941" y="3680930"/>
            <a:ext cx="1338441" cy="965064"/>
          </a:xfrm>
          <a:prstGeom prst="rect">
            <a:avLst/>
          </a:prstGeom>
          <a:noFill/>
          <a:ln>
            <a:noFill/>
          </a:ln>
        </p:spPr>
      </p:pic>
      <p:pic>
        <p:nvPicPr>
          <p:cNvPr id="102" name="Google Shape;102;p14"/>
          <p:cNvPicPr preferRelativeResize="0"/>
          <p:nvPr/>
        </p:nvPicPr>
        <p:blipFill>
          <a:blip r:embed="rId4">
            <a:alphaModFix/>
          </a:blip>
          <a:stretch>
            <a:fillRect/>
          </a:stretch>
        </p:blipFill>
        <p:spPr>
          <a:xfrm>
            <a:off x="4894012" y="2434741"/>
            <a:ext cx="1118300" cy="965064"/>
          </a:xfrm>
          <a:prstGeom prst="rect">
            <a:avLst/>
          </a:prstGeom>
          <a:noFill/>
          <a:ln>
            <a:noFill/>
          </a:ln>
        </p:spPr>
      </p:pic>
      <p:pic>
        <p:nvPicPr>
          <p:cNvPr id="103" name="Google Shape;103;p14"/>
          <p:cNvPicPr preferRelativeResize="0"/>
          <p:nvPr/>
        </p:nvPicPr>
        <p:blipFill>
          <a:blip r:embed="rId5">
            <a:alphaModFix/>
          </a:blip>
          <a:stretch>
            <a:fillRect/>
          </a:stretch>
        </p:blipFill>
        <p:spPr>
          <a:xfrm>
            <a:off x="4916817" y="1433161"/>
            <a:ext cx="750368" cy="834141"/>
          </a:xfrm>
          <a:prstGeom prst="rect">
            <a:avLst/>
          </a:prstGeom>
          <a:noFill/>
          <a:ln>
            <a:noFill/>
          </a:ln>
        </p:spPr>
      </p:pic>
      <p:pic>
        <p:nvPicPr>
          <p:cNvPr id="3" name="Picture 2">
            <a:extLst>
              <a:ext uri="{FF2B5EF4-FFF2-40B4-BE49-F238E27FC236}">
                <a16:creationId xmlns:a16="http://schemas.microsoft.com/office/drawing/2014/main" id="{E457D6B9-73C6-47F2-9F70-57363E68A8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608" y="259540"/>
            <a:ext cx="3410972" cy="903517"/>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1" name="image59.tif"/>
          <p:cNvPicPr>
            <a:picLocks noChangeAspect="1"/>
          </p:cNvPicPr>
          <p:nvPr/>
        </p:nvPicPr>
        <p:blipFill rotWithShape="1">
          <a:blip r:embed="rId3" cstate="email">
            <a:extLst>
              <a:ext uri="{28A0092B-C50C-407E-A947-70E740481C1C}">
                <a14:useLocalDpi xmlns:a14="http://schemas.microsoft.com/office/drawing/2010/main"/>
              </a:ext>
            </a:extLst>
          </a:blip>
          <a:srcRect r="16667"/>
          <a:stretch/>
        </p:blipFill>
        <p:spPr>
          <a:xfrm>
            <a:off x="-1676393" y="0"/>
            <a:ext cx="7619993" cy="5143500"/>
          </a:xfrm>
          <a:prstGeom prst="rect">
            <a:avLst/>
          </a:prstGeom>
          <a:ln w="12700">
            <a:miter lim="400000"/>
          </a:ln>
        </p:spPr>
      </p:pic>
      <p:sp>
        <p:nvSpPr>
          <p:cNvPr id="1422" name="Shape 1422"/>
          <p:cNvSpPr/>
          <p:nvPr/>
        </p:nvSpPr>
        <p:spPr>
          <a:xfrm>
            <a:off x="5791200" y="0"/>
            <a:ext cx="3352815" cy="5143500"/>
          </a:xfrm>
          <a:prstGeom prst="rect">
            <a:avLst/>
          </a:prstGeom>
          <a:solidFill>
            <a:srgbClr val="69848E"/>
          </a:solidFill>
          <a:ln w="25400">
            <a:noFill/>
          </a:ln>
        </p:spPr>
        <p:txBody>
          <a:bodyPr lIns="45705" tIns="45706" rIns="45705" bIns="45706" anchor="ctr"/>
          <a:lstStyle/>
          <a:p>
            <a:pPr algn="ctr" defTabSz="914085">
              <a:defRPr>
                <a:solidFill>
                  <a:srgbClr val="FFFFFF"/>
                </a:solidFill>
              </a:defRPr>
            </a:pPr>
            <a:endParaRPr/>
          </a:p>
        </p:txBody>
      </p:sp>
      <p:sp>
        <p:nvSpPr>
          <p:cNvPr id="1423" name="Shape 1423"/>
          <p:cNvSpPr/>
          <p:nvPr/>
        </p:nvSpPr>
        <p:spPr>
          <a:xfrm>
            <a:off x="6034621" y="438150"/>
            <a:ext cx="3091450" cy="4370399"/>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p>
            <a:pPr>
              <a:defRPr sz="2000" b="1">
                <a:solidFill>
                  <a:srgbClr val="FFFFFF"/>
                </a:solidFill>
              </a:defRPr>
            </a:pPr>
            <a:r>
              <a:rPr dirty="0"/>
              <a:t>DIGITAL MARKETING:</a:t>
            </a:r>
          </a:p>
          <a:p>
            <a:pPr>
              <a:defRPr>
                <a:solidFill>
                  <a:srgbClr val="FFFFFF"/>
                </a:solidFill>
              </a:defRPr>
            </a:pPr>
            <a:r>
              <a:rPr dirty="0"/>
              <a:t>Marketing your business through digital channels</a:t>
            </a:r>
            <a:endParaRPr lang="en-US" dirty="0"/>
          </a:p>
          <a:p>
            <a:pPr>
              <a:defRPr>
                <a:solidFill>
                  <a:srgbClr val="FFFFFF"/>
                </a:solidFill>
              </a:defRPr>
            </a:pPr>
            <a:endParaRPr lang="en-US" dirty="0"/>
          </a:p>
          <a:p>
            <a:pPr>
              <a:defRPr>
                <a:solidFill>
                  <a:srgbClr val="FFFFFF"/>
                </a:solidFill>
              </a:defRPr>
            </a:pPr>
            <a:r>
              <a:rPr lang="en-US" sz="2000" b="1" dirty="0"/>
              <a:t>Option 1: TECH SUPPORT</a:t>
            </a:r>
          </a:p>
          <a:p>
            <a:pPr>
              <a:defRPr>
                <a:solidFill>
                  <a:srgbClr val="FFFFFF"/>
                </a:solidFill>
              </a:defRPr>
            </a:pPr>
            <a:r>
              <a:rPr lang="en-US" dirty="0"/>
              <a:t>Website clients have access to Tech Support using the tools available.</a:t>
            </a:r>
            <a:endParaRPr dirty="0"/>
          </a:p>
          <a:p>
            <a:pPr>
              <a:defRPr>
                <a:solidFill>
                  <a:srgbClr val="FFFFFF"/>
                </a:solidFill>
              </a:defRPr>
            </a:pPr>
            <a:endParaRPr dirty="0"/>
          </a:p>
          <a:p>
            <a:pPr>
              <a:defRPr sz="2000" b="1">
                <a:solidFill>
                  <a:srgbClr val="FFFFFF"/>
                </a:solidFill>
              </a:defRPr>
            </a:pPr>
            <a:endParaRPr lang="en-US" dirty="0"/>
          </a:p>
          <a:p>
            <a:pPr>
              <a:defRPr sz="2000" b="1">
                <a:solidFill>
                  <a:srgbClr val="FFFFFF"/>
                </a:solidFill>
              </a:defRPr>
            </a:pPr>
            <a:r>
              <a:rPr dirty="0"/>
              <a:t>OPTION 2: SERVICES</a:t>
            </a:r>
          </a:p>
          <a:p>
            <a:pPr>
              <a:defRPr>
                <a:solidFill>
                  <a:srgbClr val="FFFFFF"/>
                </a:solidFill>
              </a:defRPr>
            </a:pPr>
            <a:r>
              <a:rPr dirty="0"/>
              <a:t>Purchase Digital Marketing Products</a:t>
            </a:r>
            <a:r>
              <a:rPr lang="en-US" dirty="0"/>
              <a:t> </a:t>
            </a:r>
            <a:r>
              <a:rPr dirty="0"/>
              <a:t>(Can be purchased by existing clients or non-website clients)</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hidden="1"/>
          <p:cNvSpPr/>
          <p:nvPr/>
        </p:nvSpPr>
        <p:spPr>
          <a:xfrm>
            <a:off x="6127531" y="1245473"/>
            <a:ext cx="2837793" cy="2830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034"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Helvetica"/>
              <a:cs typeface="Helvetica"/>
              <a:sym typeface="Calibri"/>
            </a:endParaRPr>
          </a:p>
        </p:txBody>
      </p:sp>
      <p:sp>
        <p:nvSpPr>
          <p:cNvPr id="14" name="Rectangle 13" hidden="1"/>
          <p:cNvSpPr/>
          <p:nvPr/>
        </p:nvSpPr>
        <p:spPr>
          <a:xfrm>
            <a:off x="3132082" y="587841"/>
            <a:ext cx="2837793" cy="400110"/>
          </a:xfrm>
          <a:prstGeom prst="rect">
            <a:avLst/>
          </a:prstGeom>
        </p:spPr>
        <p:txBody>
          <a:bodyPr wrap="square">
            <a:spAutoFit/>
          </a:bodyPr>
          <a:lstStyle/>
          <a:p>
            <a:pPr marL="0" marR="0" lvl="0" indent="0" algn="ctr" defTabSz="457034" rtl="0" eaLnBrk="1"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Calibri"/>
                <a:cs typeface="Calibri"/>
                <a:sym typeface="Calibri"/>
              </a:rPr>
              <a:t>SOCIAL MEDIA</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19801" y="0"/>
            <a:ext cx="3124200" cy="5143500"/>
          </a:xfrm>
          <a:prstGeom prst="rect">
            <a:avLst/>
          </a:prstGeom>
        </p:spPr>
      </p:pic>
      <p:sp>
        <p:nvSpPr>
          <p:cNvPr id="3" name="TextBox 2"/>
          <p:cNvSpPr txBox="1"/>
          <p:nvPr/>
        </p:nvSpPr>
        <p:spPr>
          <a:xfrm>
            <a:off x="174812" y="438150"/>
            <a:ext cx="5661212" cy="1200329"/>
          </a:xfrm>
          <a:prstGeom prst="rect">
            <a:avLst/>
          </a:prstGeom>
          <a:noFill/>
        </p:spPr>
        <p:txBody>
          <a:bodyPr wrap="square" rtlCol="0">
            <a:spAutoFit/>
          </a:bodyPr>
          <a:lstStyle/>
          <a:p>
            <a:pPr marL="0" marR="0" lvl="0" indent="0" algn="l" defTabSz="457034"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B0F0"/>
                </a:solidFill>
                <a:effectLst/>
                <a:uLnTx/>
                <a:uFillTx/>
                <a:latin typeface="Calibri"/>
                <a:cs typeface="Calibri"/>
                <a:sym typeface="Calibri"/>
              </a:rPr>
              <a:t>SOCIAL MEDIA</a:t>
            </a:r>
          </a:p>
          <a:p>
            <a:pPr marL="0" marR="0" lvl="0" indent="0" algn="l" defTabSz="457034"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cs typeface="Calibri"/>
                <a:sym typeface="Calibri"/>
              </a:rPr>
              <a:t>Social Media Management, </a:t>
            </a:r>
            <a:br>
              <a:rPr kumimoji="0" lang="en-US" sz="1800" b="0" i="0" u="none" strike="noStrike" kern="0" cap="none" spc="0" normalizeH="0" baseline="0" noProof="0" dirty="0">
                <a:ln>
                  <a:noFill/>
                </a:ln>
                <a:solidFill>
                  <a:srgbClr val="000000"/>
                </a:solidFill>
                <a:effectLst/>
                <a:uLnTx/>
                <a:uFillTx/>
                <a:latin typeface="Calibri"/>
                <a:cs typeface="Calibri"/>
                <a:sym typeface="Calibri"/>
              </a:rPr>
            </a:br>
            <a:r>
              <a:rPr kumimoji="0" lang="en-US" sz="1800" b="0" i="0" u="none" strike="noStrike" kern="0" cap="none" spc="0" normalizeH="0" baseline="0" noProof="0" dirty="0">
                <a:ln>
                  <a:noFill/>
                </a:ln>
                <a:solidFill>
                  <a:srgbClr val="000000"/>
                </a:solidFill>
                <a:effectLst/>
                <a:uLnTx/>
                <a:uFillTx/>
                <a:latin typeface="Calibri"/>
                <a:cs typeface="Calibri"/>
                <a:sym typeface="Calibri"/>
              </a:rPr>
              <a:t>Online Reputation Management, Facebook Advertising</a:t>
            </a:r>
            <a:br>
              <a:rPr kumimoji="0" lang="en-US" sz="1800" b="0" i="0" u="none" strike="noStrike" kern="0" cap="none" spc="0" normalizeH="0" baseline="0" noProof="0" dirty="0">
                <a:ln>
                  <a:noFill/>
                </a:ln>
                <a:solidFill>
                  <a:srgbClr val="000000"/>
                </a:solidFill>
                <a:effectLst/>
                <a:uLnTx/>
                <a:uFillTx/>
                <a:latin typeface="Calibri"/>
                <a:cs typeface="Calibri"/>
                <a:sym typeface="Calibri"/>
              </a:rPr>
            </a:br>
            <a:endParaRPr kumimoji="0" lang="en-US" sz="18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24" name="TextBox 23"/>
          <p:cNvSpPr txBox="1"/>
          <p:nvPr/>
        </p:nvSpPr>
        <p:spPr>
          <a:xfrm>
            <a:off x="174812" y="1809750"/>
            <a:ext cx="5661212" cy="923330"/>
          </a:xfrm>
          <a:prstGeom prst="rect">
            <a:avLst/>
          </a:prstGeom>
          <a:noFill/>
        </p:spPr>
        <p:txBody>
          <a:bodyPr wrap="square" rtlCol="0">
            <a:spAutoFit/>
          </a:bodyPr>
          <a:lstStyle/>
          <a:p>
            <a:pPr marL="0" marR="0" lvl="0" indent="0" algn="l" defTabSz="457034"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B0F0"/>
                </a:solidFill>
                <a:effectLst/>
                <a:uLnTx/>
                <a:uFillTx/>
                <a:latin typeface="Calibri"/>
                <a:cs typeface="Calibri"/>
                <a:sym typeface="Calibri"/>
              </a:rPr>
              <a:t>DIGITAL MARKETING</a:t>
            </a:r>
          </a:p>
          <a:p>
            <a:pPr marL="0" marR="0" lvl="0" indent="0" algn="l" defTabSz="457034"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cs typeface="Calibri"/>
                <a:sym typeface="Calibri"/>
              </a:rPr>
              <a:t>Local SEO, Regional SEO, Google Advertising, </a:t>
            </a:r>
            <a:br>
              <a:rPr kumimoji="0" lang="en-US" sz="1800" b="0" i="0" u="none" strike="noStrike" kern="0" cap="none" spc="0" normalizeH="0" baseline="0" noProof="0" dirty="0">
                <a:ln>
                  <a:noFill/>
                </a:ln>
                <a:solidFill>
                  <a:srgbClr val="000000"/>
                </a:solidFill>
                <a:effectLst/>
                <a:uLnTx/>
                <a:uFillTx/>
                <a:latin typeface="Calibri"/>
                <a:cs typeface="Calibri"/>
                <a:sym typeface="Calibri"/>
              </a:rPr>
            </a:br>
            <a:r>
              <a:rPr kumimoji="0" lang="en-US" sz="1800" b="0" i="0" u="none" strike="noStrike" kern="0" cap="none" spc="0" normalizeH="0" baseline="0" noProof="0" dirty="0">
                <a:ln>
                  <a:noFill/>
                </a:ln>
                <a:solidFill>
                  <a:srgbClr val="000000"/>
                </a:solidFill>
                <a:effectLst/>
                <a:uLnTx/>
                <a:uFillTx/>
                <a:latin typeface="Calibri"/>
                <a:cs typeface="Calibri"/>
                <a:sym typeface="Calibri"/>
              </a:rPr>
              <a:t>Content Writing, Wordpress.org Hosting</a:t>
            </a:r>
          </a:p>
        </p:txBody>
      </p:sp>
      <p:sp>
        <p:nvSpPr>
          <p:cNvPr id="26" name="Rectangle 25"/>
          <p:cNvSpPr/>
          <p:nvPr/>
        </p:nvSpPr>
        <p:spPr>
          <a:xfrm>
            <a:off x="6324600" y="4552950"/>
            <a:ext cx="2667000" cy="369332"/>
          </a:xfrm>
          <a:prstGeom prst="rect">
            <a:avLst/>
          </a:prstGeom>
        </p:spPr>
        <p:txBody>
          <a:bodyPr wrap="square">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sng" strike="noStrike" kern="0" cap="none" spc="0" normalizeH="0" baseline="0" noProof="0" dirty="0">
                <a:ln>
                  <a:noFill/>
                </a:ln>
                <a:solidFill>
                  <a:srgbClr val="FFFFFF"/>
                </a:solidFill>
                <a:effectLst/>
                <a:uLnTx/>
                <a:uFillTx/>
                <a:latin typeface="Calibri"/>
                <a:cs typeface="Calibri"/>
                <a:sym typeface="Calibri"/>
              </a:rPr>
              <a:t>WWW.MAWC411.COM</a:t>
            </a:r>
          </a:p>
        </p:txBody>
      </p:sp>
      <p:sp>
        <p:nvSpPr>
          <p:cNvPr id="4" name="Rectangle 3">
            <a:extLst>
              <a:ext uri="{FF2B5EF4-FFF2-40B4-BE49-F238E27FC236}">
                <a16:creationId xmlns:a16="http://schemas.microsoft.com/office/drawing/2014/main" id="{BB6B341B-10F6-44AC-A15C-C65AE4041BE6}"/>
              </a:ext>
            </a:extLst>
          </p:cNvPr>
          <p:cNvSpPr/>
          <p:nvPr/>
        </p:nvSpPr>
        <p:spPr>
          <a:xfrm>
            <a:off x="190052" y="3412232"/>
            <a:ext cx="5311588" cy="923330"/>
          </a:xfrm>
          <a:prstGeom prst="rect">
            <a:avLst/>
          </a:prstGeom>
        </p:spPr>
        <p:txBody>
          <a:bodyPr wrap="square">
            <a:spAutoFit/>
          </a:bodyPr>
          <a:lstStyle/>
          <a:p>
            <a:pPr marL="0" marR="0" lvl="0" indent="0" algn="l" defTabSz="457034"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B0F0"/>
                </a:solidFill>
                <a:effectLst/>
                <a:uLnTx/>
                <a:uFillTx/>
                <a:latin typeface="Calibri"/>
                <a:cs typeface="Calibri"/>
                <a:sym typeface="Calibri"/>
              </a:rPr>
              <a:t>TEXT MARKETING &amp; COMMUNICATIONS </a:t>
            </a:r>
            <a:r>
              <a:rPr kumimoji="0" lang="en-US" sz="1200" b="1" i="0" u="none" strike="noStrike" kern="0" cap="none" spc="0" normalizeH="0" baseline="0" noProof="0" dirty="0">
                <a:ln>
                  <a:noFill/>
                </a:ln>
                <a:solidFill>
                  <a:srgbClr val="00B0F0"/>
                </a:solidFill>
                <a:effectLst/>
                <a:uLnTx/>
                <a:uFillTx/>
                <a:latin typeface="Calibri"/>
                <a:cs typeface="Calibri"/>
                <a:sym typeface="Calibri"/>
              </a:rPr>
              <a:t>(US-only)</a:t>
            </a:r>
          </a:p>
          <a:p>
            <a:pPr marL="0" marR="0" lvl="0" indent="0" algn="l" defTabSz="457034"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cs typeface="Calibri"/>
                <a:sym typeface="Calibri"/>
              </a:rPr>
              <a:t>Landline &amp; Toll-Free Text Marketing Portal</a:t>
            </a:r>
          </a:p>
          <a:p>
            <a:pPr marL="0" marR="0" lvl="0" indent="0" algn="l" defTabSz="457034"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cs typeface="Calibri"/>
                <a:sym typeface="Calibri"/>
              </a:rPr>
              <a:t>Automated or Real-time Texting Service</a:t>
            </a:r>
          </a:p>
        </p:txBody>
      </p:sp>
    </p:spTree>
    <p:extLst>
      <p:ext uri="{BB962C8B-B14F-4D97-AF65-F5344CB8AC3E}">
        <p14:creationId xmlns:p14="http://schemas.microsoft.com/office/powerpoint/2010/main" val="368614382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3" name="image3.t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a:ln w="12700">
            <a:miter lim="400000"/>
          </a:ln>
        </p:spPr>
      </p:pic>
      <p:sp>
        <p:nvSpPr>
          <p:cNvPr id="1124" name="Shape 1124"/>
          <p:cNvSpPr/>
          <p:nvPr/>
        </p:nvSpPr>
        <p:spPr>
          <a:xfrm>
            <a:off x="0" y="2721"/>
            <a:ext cx="9144000" cy="5143500"/>
          </a:xfrm>
          <a:prstGeom prst="rect">
            <a:avLst/>
          </a:prstGeom>
          <a:solidFill>
            <a:srgbClr val="404040">
              <a:alpha val="80000"/>
            </a:srgbClr>
          </a:solidFill>
          <a:ln w="12700">
            <a:miter lim="400000"/>
          </a:ln>
        </p:spPr>
        <p:txBody>
          <a:bodyPr lIns="45705" tIns="45706" rIns="45705" bIns="45706" anchor="ctr"/>
          <a:lstStyle/>
          <a:p>
            <a:pPr algn="ctr" defTabSz="914085">
              <a:defRPr>
                <a:solidFill>
                  <a:srgbClr val="FFFFFF"/>
                </a:solidFill>
              </a:defRPr>
            </a:pPr>
            <a:endParaRPr/>
          </a:p>
        </p:txBody>
      </p:sp>
      <p:sp>
        <p:nvSpPr>
          <p:cNvPr id="1125" name="Shape 1125"/>
          <p:cNvSpPr/>
          <p:nvPr/>
        </p:nvSpPr>
        <p:spPr>
          <a:xfrm>
            <a:off x="514350" y="702213"/>
            <a:ext cx="7815458" cy="477025"/>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lvl1pPr algn="ctr" defTabSz="342900">
              <a:defRPr sz="2500" b="1" spc="75">
                <a:solidFill>
                  <a:srgbClr val="FFFFFF"/>
                </a:solidFill>
                <a:latin typeface="+mn-lt"/>
                <a:ea typeface="+mn-ea"/>
                <a:cs typeface="+mn-cs"/>
                <a:sym typeface="Helvetica"/>
              </a:defRPr>
            </a:lvl1pPr>
          </a:lstStyle>
          <a:p>
            <a:r>
              <a:t>WEBSOLUTIONS PROVIDES A SYSTEM TO</a:t>
            </a:r>
          </a:p>
        </p:txBody>
      </p:sp>
      <p:grpSp>
        <p:nvGrpSpPr>
          <p:cNvPr id="1128" name="Group 1128"/>
          <p:cNvGrpSpPr/>
          <p:nvPr/>
        </p:nvGrpSpPr>
        <p:grpSpPr>
          <a:xfrm>
            <a:off x="762015" y="2038350"/>
            <a:ext cx="3675533" cy="1676400"/>
            <a:chOff x="-1" y="0"/>
            <a:chExt cx="3675531" cy="1676400"/>
          </a:xfrm>
          <a:solidFill>
            <a:srgbClr val="9ED41B"/>
          </a:solidFill>
        </p:grpSpPr>
        <p:sp>
          <p:nvSpPr>
            <p:cNvPr id="1126" name="Shape 1126"/>
            <p:cNvSpPr/>
            <p:nvPr/>
          </p:nvSpPr>
          <p:spPr>
            <a:xfrm>
              <a:off x="-1" y="0"/>
              <a:ext cx="3675531" cy="1676400"/>
            </a:xfrm>
            <a:prstGeom prst="rect">
              <a:avLst/>
            </a:prstGeom>
            <a:grpFill/>
            <a:ln w="12700" cap="flat">
              <a:noFill/>
              <a:miter lim="400000"/>
            </a:ln>
            <a:effectLst/>
          </p:spPr>
          <p:txBody>
            <a:bodyPr wrap="square" lIns="45719" tIns="45719" rIns="45719" bIns="45719" numCol="1" anchor="ctr">
              <a:noAutofit/>
            </a:bodyPr>
            <a:lstStyle/>
            <a:p>
              <a:pPr algn="ctr" defTabSz="914085">
                <a:defRPr sz="2400" b="1" cap="all">
                  <a:solidFill>
                    <a:srgbClr val="FFFFFF"/>
                  </a:solidFill>
                </a:defRPr>
              </a:pPr>
              <a:endParaRPr/>
            </a:p>
          </p:txBody>
        </p:sp>
        <p:sp>
          <p:nvSpPr>
            <p:cNvPr id="1127" name="Shape 1127"/>
            <p:cNvSpPr/>
            <p:nvPr/>
          </p:nvSpPr>
          <p:spPr>
            <a:xfrm>
              <a:off x="-1" y="422702"/>
              <a:ext cx="3675531" cy="830995"/>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defTabSz="914400">
                <a:defRPr sz="2400" b="1" cap="all">
                  <a:solidFill>
                    <a:srgbClr val="FFFFFF"/>
                  </a:solidFill>
                </a:defRPr>
              </a:lvl1pPr>
            </a:lstStyle>
            <a:p>
              <a:r>
                <a:t>Generate cash flow NOW!</a:t>
              </a:r>
            </a:p>
          </p:txBody>
        </p:sp>
      </p:grpSp>
      <p:grpSp>
        <p:nvGrpSpPr>
          <p:cNvPr id="1131" name="Group 1131"/>
          <p:cNvGrpSpPr/>
          <p:nvPr/>
        </p:nvGrpSpPr>
        <p:grpSpPr>
          <a:xfrm>
            <a:off x="4706492" y="2038350"/>
            <a:ext cx="3675533" cy="1676400"/>
            <a:chOff x="-1" y="0"/>
            <a:chExt cx="3675531" cy="1676400"/>
          </a:xfrm>
          <a:solidFill>
            <a:srgbClr val="1B9ED4"/>
          </a:solidFill>
        </p:grpSpPr>
        <p:sp>
          <p:nvSpPr>
            <p:cNvPr id="1129" name="Shape 1129"/>
            <p:cNvSpPr/>
            <p:nvPr/>
          </p:nvSpPr>
          <p:spPr>
            <a:xfrm>
              <a:off x="-1" y="0"/>
              <a:ext cx="3675531" cy="1676400"/>
            </a:xfrm>
            <a:prstGeom prst="rect">
              <a:avLst/>
            </a:prstGeom>
            <a:grpFill/>
            <a:ln w="25400" cap="flat">
              <a:noFill/>
              <a:prstDash val="solid"/>
              <a:round/>
            </a:ln>
            <a:effectLst/>
          </p:spPr>
          <p:txBody>
            <a:bodyPr wrap="square" lIns="45719" tIns="45719" rIns="45719" bIns="45719" numCol="1" anchor="ctr">
              <a:noAutofit/>
            </a:bodyPr>
            <a:lstStyle/>
            <a:p>
              <a:pPr algn="ctr" defTabSz="914085">
                <a:defRPr sz="2400" b="1">
                  <a:solidFill>
                    <a:srgbClr val="FFFFFF"/>
                  </a:solidFill>
                </a:defRPr>
              </a:pPr>
              <a:endParaRPr/>
            </a:p>
          </p:txBody>
        </p:sp>
        <p:sp>
          <p:nvSpPr>
            <p:cNvPr id="1130" name="Shape 1130"/>
            <p:cNvSpPr/>
            <p:nvPr/>
          </p:nvSpPr>
          <p:spPr>
            <a:xfrm>
              <a:off x="-1" y="422702"/>
              <a:ext cx="3675531" cy="830995"/>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algn="ctr" defTabSz="914085">
                <a:defRPr sz="2400" b="1" cap="all">
                  <a:solidFill>
                    <a:srgbClr val="FFFFFF"/>
                  </a:solidFill>
                </a:defRPr>
              </a:pPr>
              <a:r>
                <a:rPr dirty="0"/>
                <a:t>Build a successful </a:t>
              </a:r>
              <a:r>
                <a:rPr cap="none" dirty="0"/>
                <a:t>UNFRANCHISE</a:t>
              </a:r>
            </a:p>
          </p:txBody>
        </p:sp>
      </p:gr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961F99-8CF6-4E25-AD09-D783E964FA8D}"/>
              </a:ext>
            </a:extLst>
          </p:cNvPr>
          <p:cNvPicPr>
            <a:picLocks noChangeAspect="1"/>
          </p:cNvPicPr>
          <p:nvPr/>
        </p:nvPicPr>
        <p:blipFill>
          <a:blip r:embed="rId2"/>
          <a:stretch>
            <a:fillRect/>
          </a:stretch>
        </p:blipFill>
        <p:spPr>
          <a:xfrm>
            <a:off x="0" y="6350"/>
            <a:ext cx="9183122" cy="5143500"/>
          </a:xfrm>
          <a:prstGeom prst="rect">
            <a:avLst/>
          </a:prstGeom>
        </p:spPr>
      </p:pic>
    </p:spTree>
    <p:extLst>
      <p:ext uri="{BB962C8B-B14F-4D97-AF65-F5344CB8AC3E}">
        <p14:creationId xmlns:p14="http://schemas.microsoft.com/office/powerpoint/2010/main" val="4607041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1445" name="image60.t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284281" y="0"/>
            <a:ext cx="4859721" cy="5143500"/>
          </a:xfrm>
          <a:prstGeom prst="rect">
            <a:avLst/>
          </a:prstGeom>
          <a:ln w="12700">
            <a:miter lim="400000"/>
          </a:ln>
        </p:spPr>
      </p:pic>
      <p:sp>
        <p:nvSpPr>
          <p:cNvPr id="1446" name="Shape 1446"/>
          <p:cNvSpPr/>
          <p:nvPr/>
        </p:nvSpPr>
        <p:spPr>
          <a:xfrm>
            <a:off x="0" y="0"/>
            <a:ext cx="4419600" cy="5143500"/>
          </a:xfrm>
          <a:prstGeom prst="rect">
            <a:avLst/>
          </a:prstGeom>
          <a:solidFill>
            <a:srgbClr val="69848E"/>
          </a:solidFill>
          <a:ln w="12700">
            <a:miter lim="400000"/>
          </a:ln>
        </p:spPr>
        <p:txBody>
          <a:bodyPr lIns="45705" tIns="45706" rIns="45705" bIns="45706"/>
          <a:lstStyle/>
          <a:p>
            <a:endParaRPr/>
          </a:p>
        </p:txBody>
      </p:sp>
      <p:grpSp>
        <p:nvGrpSpPr>
          <p:cNvPr id="1449" name="Group 1449"/>
          <p:cNvGrpSpPr/>
          <p:nvPr/>
        </p:nvGrpSpPr>
        <p:grpSpPr>
          <a:xfrm>
            <a:off x="1219199" y="2876551"/>
            <a:ext cx="3200403" cy="838202"/>
            <a:chOff x="0" y="0"/>
            <a:chExt cx="3200401" cy="838201"/>
          </a:xfrm>
        </p:grpSpPr>
        <p:sp>
          <p:nvSpPr>
            <p:cNvPr id="1447" name="Shape 1447"/>
            <p:cNvSpPr/>
            <p:nvPr/>
          </p:nvSpPr>
          <p:spPr>
            <a:xfrm flipH="1">
              <a:off x="0" y="0"/>
              <a:ext cx="3200401" cy="838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71" y="0"/>
                  </a:lnTo>
                  <a:lnTo>
                    <a:pt x="21600" y="10800"/>
                  </a:lnTo>
                  <a:lnTo>
                    <a:pt x="18771" y="21600"/>
                  </a:lnTo>
                  <a:lnTo>
                    <a:pt x="0" y="21600"/>
                  </a:lnTo>
                  <a:close/>
                </a:path>
              </a:pathLst>
            </a:custGeom>
            <a:solidFill>
              <a:srgbClr val="1B9ED4"/>
            </a:soli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a:p>
          </p:txBody>
        </p:sp>
        <p:sp>
          <p:nvSpPr>
            <p:cNvPr id="1448" name="Shape 1448"/>
            <p:cNvSpPr/>
            <p:nvPr/>
          </p:nvSpPr>
          <p:spPr>
            <a:xfrm>
              <a:off x="209550" y="188256"/>
              <a:ext cx="2990851" cy="4616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defTabSz="914400">
                <a:defRPr sz="2400" b="1" cap="all">
                  <a:solidFill>
                    <a:srgbClr val="FFFFFF"/>
                  </a:solidFill>
                </a:defRPr>
              </a:lvl1pPr>
            </a:lstStyle>
            <a:p>
              <a:r>
                <a:rPr dirty="0"/>
                <a:t>BV</a:t>
              </a:r>
            </a:p>
          </p:txBody>
        </p:sp>
      </p:grpSp>
      <p:grpSp>
        <p:nvGrpSpPr>
          <p:cNvPr id="1452" name="Group 1452"/>
          <p:cNvGrpSpPr/>
          <p:nvPr/>
        </p:nvGrpSpPr>
        <p:grpSpPr>
          <a:xfrm>
            <a:off x="-3" y="1885951"/>
            <a:ext cx="3200405" cy="838202"/>
            <a:chOff x="-1" y="0"/>
            <a:chExt cx="3200402" cy="838201"/>
          </a:xfrm>
        </p:grpSpPr>
        <p:sp>
          <p:nvSpPr>
            <p:cNvPr id="1450" name="Shape 1450"/>
            <p:cNvSpPr/>
            <p:nvPr/>
          </p:nvSpPr>
          <p:spPr>
            <a:xfrm>
              <a:off x="0" y="0"/>
              <a:ext cx="3200401" cy="838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71" y="0"/>
                  </a:lnTo>
                  <a:lnTo>
                    <a:pt x="21600" y="10800"/>
                  </a:lnTo>
                  <a:lnTo>
                    <a:pt x="18771" y="21600"/>
                  </a:lnTo>
                  <a:lnTo>
                    <a:pt x="0" y="21600"/>
                  </a:lnTo>
                  <a:close/>
                </a:path>
              </a:pathLst>
            </a:custGeom>
            <a:solidFill>
              <a:srgbClr val="9ED41B"/>
            </a:soli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a:p>
          </p:txBody>
        </p:sp>
        <p:sp>
          <p:nvSpPr>
            <p:cNvPr id="1451" name="Shape 1451"/>
            <p:cNvSpPr/>
            <p:nvPr/>
          </p:nvSpPr>
          <p:spPr>
            <a:xfrm>
              <a:off x="-1" y="188255"/>
              <a:ext cx="2990851" cy="4616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algn="ctr" defTabSz="914085">
                <a:defRPr sz="2400" b="1" cap="all">
                  <a:solidFill>
                    <a:srgbClr val="FFFFFF"/>
                  </a:solidFill>
                </a:defRPr>
              </a:pPr>
              <a:r>
                <a:rPr dirty="0"/>
                <a:t>Retail</a:t>
              </a:r>
              <a:r>
                <a:rPr sz="2000" dirty="0"/>
                <a:t> </a:t>
              </a:r>
              <a:r>
                <a:rPr sz="2400" b="1" cap="all" dirty="0">
                  <a:solidFill>
                    <a:srgbClr val="FFFFFF"/>
                  </a:solidFill>
                </a:rPr>
                <a:t>Profit</a:t>
              </a:r>
            </a:p>
          </p:txBody>
        </p:sp>
      </p:grpSp>
      <p:grpSp>
        <p:nvGrpSpPr>
          <p:cNvPr id="1455" name="Group 1455"/>
          <p:cNvGrpSpPr/>
          <p:nvPr/>
        </p:nvGrpSpPr>
        <p:grpSpPr>
          <a:xfrm>
            <a:off x="-3" y="3867151"/>
            <a:ext cx="3200405" cy="838202"/>
            <a:chOff x="-1" y="0"/>
            <a:chExt cx="3200402" cy="838201"/>
          </a:xfrm>
        </p:grpSpPr>
        <p:sp>
          <p:nvSpPr>
            <p:cNvPr id="1453" name="Shape 1453"/>
            <p:cNvSpPr/>
            <p:nvPr/>
          </p:nvSpPr>
          <p:spPr>
            <a:xfrm>
              <a:off x="0" y="0"/>
              <a:ext cx="3200401" cy="838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71" y="0"/>
                  </a:lnTo>
                  <a:lnTo>
                    <a:pt x="21600" y="10800"/>
                  </a:lnTo>
                  <a:lnTo>
                    <a:pt x="18771" y="21600"/>
                  </a:lnTo>
                  <a:lnTo>
                    <a:pt x="0" y="21600"/>
                  </a:lnTo>
                  <a:close/>
                </a:path>
              </a:pathLst>
            </a:custGeom>
            <a:solidFill>
              <a:srgbClr val="E46C0A"/>
            </a:soli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a:p>
          </p:txBody>
        </p:sp>
        <p:sp>
          <p:nvSpPr>
            <p:cNvPr id="1454" name="Shape 1454"/>
            <p:cNvSpPr/>
            <p:nvPr/>
          </p:nvSpPr>
          <p:spPr>
            <a:xfrm>
              <a:off x="-1" y="188256"/>
              <a:ext cx="2990851" cy="4616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defTabSz="914400">
                <a:defRPr sz="2400" b="1" cap="all">
                  <a:solidFill>
                    <a:srgbClr val="FFFFFF"/>
                  </a:solidFill>
                </a:defRPr>
              </a:lvl1pPr>
            </a:lstStyle>
            <a:p>
              <a:r>
                <a:rPr dirty="0"/>
                <a:t>Growth Potential</a:t>
              </a:r>
            </a:p>
          </p:txBody>
        </p:sp>
      </p:grpSp>
      <p:sp>
        <p:nvSpPr>
          <p:cNvPr id="1456" name="Shape 1456"/>
          <p:cNvSpPr/>
          <p:nvPr/>
        </p:nvSpPr>
        <p:spPr>
          <a:xfrm>
            <a:off x="0" y="328807"/>
            <a:ext cx="4419600" cy="1077190"/>
          </a:xfrm>
          <a:prstGeom prst="rect">
            <a:avLst/>
          </a:prstGeom>
          <a:ln w="12700">
            <a:miter lim="400000"/>
          </a:ln>
          <a:extLst>
            <a:ext uri="{C572A759-6A51-4108-AA02-DFA0A04FC94B}">
              <ma14:wrappingTextBoxFlag xmlns:ma14="http://schemas.microsoft.com/office/mac/drawingml/2011/main" xmlns="" val="1"/>
            </a:ext>
          </a:extLst>
        </p:spPr>
        <p:txBody>
          <a:bodyPr wrap="square" lIns="45705" tIns="45706" rIns="45705" bIns="45706">
            <a:spAutoFit/>
          </a:bodyPr>
          <a:lstStyle>
            <a:lvl1pPr algn="ctr" defTabSz="914400">
              <a:defRPr sz="3200" b="1" cap="all">
                <a:solidFill>
                  <a:srgbClr val="FFFFFF"/>
                </a:solidFill>
              </a:defRPr>
            </a:lvl1pPr>
          </a:lstStyle>
          <a:p>
            <a:r>
              <a:rPr dirty="0"/>
              <a:t>Let’s take a look at earning potential</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B9ED4"/>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265B50-DD9E-1849-AA37-54D825114DE8}"/>
              </a:ext>
            </a:extLst>
          </p:cNvPr>
          <p:cNvSpPr/>
          <p:nvPr/>
        </p:nvSpPr>
        <p:spPr>
          <a:xfrm>
            <a:off x="600081" y="1097281"/>
            <a:ext cx="7835260" cy="2106385"/>
          </a:xfrm>
          <a:prstGeom prst="rect">
            <a:avLst/>
          </a:prstGeom>
          <a:ln>
            <a:noFill/>
          </a:ln>
        </p:spPr>
        <p:txBody>
          <a:bodyPr wrap="square" lIns="68561" tIns="34289" rIns="68561" bIns="34289" anchor="t">
            <a:noAutofit/>
          </a:bodyPr>
          <a:lstStyle/>
          <a:p>
            <a:pPr marL="0" marR="0" lvl="0" indent="0" algn="l" defTabSz="685800" rtl="0" eaLnBrk="1" fontAlgn="auto" latinLnBrk="0" hangingPunct="1">
              <a:lnSpc>
                <a:spcPct val="100000"/>
              </a:lnSpc>
              <a:spcBef>
                <a:spcPts val="0"/>
              </a:spcBef>
              <a:spcAft>
                <a:spcPts val="1350"/>
              </a:spcAft>
              <a:buClr>
                <a:prstClr val="white"/>
              </a:buClr>
              <a:buSzTx/>
              <a:buFontTx/>
              <a:buNone/>
              <a:tabLst/>
              <a:defRPr/>
            </a:pPr>
            <a:r>
              <a:rPr kumimoji="0" lang="en-US" sz="1800" b="1" i="0" u="none" strike="noStrike" kern="1200" cap="none" spc="-23" normalizeH="0" baseline="0" noProof="0" dirty="0">
                <a:ln w="3175">
                  <a:noFill/>
                </a:ln>
                <a:solidFill>
                  <a:schemeClr val="bg1"/>
                </a:solidFill>
                <a:effectLst/>
                <a:uLnTx/>
                <a:uFillTx/>
                <a:latin typeface="Calibri" panose="020F0502020204030204" pitchFamily="34" charset="0"/>
                <a:ea typeface="PMingLiU" pitchFamily="18" charset="-120"/>
                <a:cs typeface="Calibri" panose="020F0502020204030204" pitchFamily="34" charset="0"/>
                <a:sym typeface="Calibri"/>
              </a:rPr>
              <a:t>Earnings depicted are atypical and the success of any </a:t>
            </a:r>
            <a:r>
              <a:rPr kumimoji="0" lang="en-US" sz="1800" b="1" i="0" u="none" strike="noStrike" kern="1200" cap="none" spc="-23" normalizeH="0" baseline="0" noProof="0" dirty="0" err="1">
                <a:ln w="3175">
                  <a:noFill/>
                </a:ln>
                <a:solidFill>
                  <a:schemeClr val="bg1"/>
                </a:solidFill>
                <a:effectLst/>
                <a:uLnTx/>
                <a:uFillTx/>
                <a:latin typeface="Calibri" panose="020F0502020204030204" pitchFamily="34" charset="0"/>
                <a:ea typeface="PMingLiU" pitchFamily="18" charset="-120"/>
                <a:cs typeface="Calibri" panose="020F0502020204030204" pitchFamily="34" charset="0"/>
                <a:sym typeface="Calibri"/>
              </a:rPr>
              <a:t>UnFranchise</a:t>
            </a:r>
            <a:r>
              <a:rPr kumimoji="0" lang="en-US" sz="1800" b="1" i="0" u="none" strike="noStrike" kern="1200" cap="none" spc="-23" normalizeH="0" baseline="0" noProof="0" dirty="0">
                <a:ln w="3175">
                  <a:noFill/>
                </a:ln>
                <a:solidFill>
                  <a:schemeClr val="bg1"/>
                </a:solidFill>
                <a:effectLst/>
                <a:uLnTx/>
                <a:uFillTx/>
                <a:latin typeface="Calibri" panose="020F0502020204030204" pitchFamily="34" charset="0"/>
                <a:ea typeface="PMingLiU" pitchFamily="18" charset="-120"/>
                <a:cs typeface="Calibri" panose="020F0502020204030204" pitchFamily="34" charset="0"/>
                <a:sym typeface="Calibri"/>
              </a:rPr>
              <a:t>® Owner will depend upon the amount of hard work, talent and dedication which he or she devotes to building his or her Market America business. For typical earnings, see market-</a:t>
            </a:r>
            <a:r>
              <a:rPr kumimoji="0" lang="en-US" sz="1800" b="1" i="0" u="none" strike="noStrike" kern="1200" cap="none" spc="-23" normalizeH="0" baseline="0" noProof="0" dirty="0" err="1">
                <a:ln w="3175">
                  <a:noFill/>
                </a:ln>
                <a:solidFill>
                  <a:schemeClr val="bg1"/>
                </a:solidFill>
                <a:effectLst/>
                <a:uLnTx/>
                <a:uFillTx/>
                <a:latin typeface="Calibri" panose="020F0502020204030204" pitchFamily="34" charset="0"/>
                <a:ea typeface="PMingLiU" pitchFamily="18" charset="-120"/>
                <a:cs typeface="Calibri" panose="020F0502020204030204" pitchFamily="34" charset="0"/>
                <a:sym typeface="Calibri"/>
              </a:rPr>
              <a:t>america.info</a:t>
            </a:r>
            <a:r>
              <a:rPr kumimoji="0" lang="en-US" sz="1800" b="1" i="0" u="none" strike="noStrike" kern="1200" cap="none" spc="-23" normalizeH="0" baseline="0" noProof="0" dirty="0">
                <a:ln w="3175">
                  <a:noFill/>
                </a:ln>
                <a:solidFill>
                  <a:schemeClr val="bg1"/>
                </a:solidFill>
                <a:effectLst/>
                <a:uLnTx/>
                <a:uFillTx/>
                <a:latin typeface="Calibri" panose="020F0502020204030204" pitchFamily="34" charset="0"/>
                <a:ea typeface="PMingLiU" pitchFamily="18" charset="-120"/>
                <a:cs typeface="Calibri" panose="020F0502020204030204" pitchFamily="34" charset="0"/>
                <a:sym typeface="Calibri"/>
              </a:rPr>
              <a:t>/</a:t>
            </a:r>
            <a:r>
              <a:rPr kumimoji="0" lang="en-US" sz="1800" b="1" i="0" u="none" strike="noStrike" kern="1200" cap="none" spc="-23" normalizeH="0" baseline="0" noProof="0" dirty="0" err="1">
                <a:ln w="3175">
                  <a:noFill/>
                </a:ln>
                <a:solidFill>
                  <a:schemeClr val="bg1"/>
                </a:solidFill>
                <a:effectLst/>
                <a:uLnTx/>
                <a:uFillTx/>
                <a:latin typeface="Calibri" panose="020F0502020204030204" pitchFamily="34" charset="0"/>
                <a:ea typeface="PMingLiU" pitchFamily="18" charset="-120"/>
                <a:cs typeface="Calibri" panose="020F0502020204030204" pitchFamily="34" charset="0"/>
                <a:sym typeface="Calibri"/>
              </a:rPr>
              <a:t>mais</a:t>
            </a:r>
            <a:r>
              <a:rPr kumimoji="0" lang="en-US" sz="1800" b="1" i="0" u="none" strike="noStrike" kern="1200" cap="none" spc="-23" normalizeH="0" baseline="0" noProof="0" dirty="0">
                <a:ln w="3175">
                  <a:noFill/>
                </a:ln>
                <a:solidFill>
                  <a:schemeClr val="bg1"/>
                </a:solidFill>
                <a:effectLst/>
                <a:uLnTx/>
                <a:uFillTx/>
                <a:latin typeface="Calibri" panose="020F0502020204030204" pitchFamily="34" charset="0"/>
                <a:ea typeface="PMingLiU" pitchFamily="18" charset="-120"/>
                <a:cs typeface="Calibri" panose="020F0502020204030204" pitchFamily="34" charset="0"/>
                <a:sym typeface="Calibri"/>
              </a:rPr>
              <a:t>.</a:t>
            </a:r>
          </a:p>
        </p:txBody>
      </p:sp>
      <p:sp>
        <p:nvSpPr>
          <p:cNvPr id="5" name="Rectangle 4">
            <a:extLst>
              <a:ext uri="{FF2B5EF4-FFF2-40B4-BE49-F238E27FC236}">
                <a16:creationId xmlns:a16="http://schemas.microsoft.com/office/drawing/2014/main" id="{93B207DF-D23D-D349-BC98-D0325C1F15A6}"/>
              </a:ext>
            </a:extLst>
          </p:cNvPr>
          <p:cNvSpPr/>
          <p:nvPr/>
        </p:nvSpPr>
        <p:spPr>
          <a:xfrm>
            <a:off x="600081" y="418108"/>
            <a:ext cx="5203816" cy="415498"/>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all" spc="0" normalizeH="0" baseline="0" noProof="0" dirty="0">
                <a:ln w="3175">
                  <a:noFill/>
                </a:ln>
                <a:solidFill>
                  <a:schemeClr val="bg1"/>
                </a:solidFill>
                <a:effectLst/>
                <a:uLnTx/>
                <a:uFillTx/>
                <a:latin typeface="Calibri" panose="020F0502020204030204" pitchFamily="34" charset="0"/>
                <a:ea typeface="Helvetica Regular" charset="0"/>
                <a:cs typeface="Calibri" panose="020F0502020204030204" pitchFamily="34" charset="0"/>
                <a:sym typeface="Calibri"/>
              </a:rPr>
              <a:t>Income disclaimer</a:t>
            </a:r>
          </a:p>
        </p:txBody>
      </p:sp>
      <p:cxnSp>
        <p:nvCxnSpPr>
          <p:cNvPr id="6" name="Straight Connector 5">
            <a:extLst>
              <a:ext uri="{FF2B5EF4-FFF2-40B4-BE49-F238E27FC236}">
                <a16:creationId xmlns:a16="http://schemas.microsoft.com/office/drawing/2014/main" id="{1FEEFFF4-0A02-CB4D-9DB7-934C4BE2F4BC}"/>
              </a:ext>
            </a:extLst>
          </p:cNvPr>
          <p:cNvCxnSpPr>
            <a:cxnSpLocks/>
          </p:cNvCxnSpPr>
          <p:nvPr/>
        </p:nvCxnSpPr>
        <p:spPr>
          <a:xfrm>
            <a:off x="475855" y="463550"/>
            <a:ext cx="0" cy="32385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E3881C1-BC74-494B-BF17-3B968143C3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95" y="4548981"/>
            <a:ext cx="1062040" cy="261938"/>
          </a:xfrm>
          <a:prstGeom prst="rect">
            <a:avLst/>
          </a:prstGeom>
        </p:spPr>
      </p:pic>
    </p:spTree>
    <p:extLst>
      <p:ext uri="{BB962C8B-B14F-4D97-AF65-F5344CB8AC3E}">
        <p14:creationId xmlns:p14="http://schemas.microsoft.com/office/powerpoint/2010/main" val="2927916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60" name="Shape 1460"/>
          <p:cNvSpPr/>
          <p:nvPr/>
        </p:nvSpPr>
        <p:spPr>
          <a:xfrm>
            <a:off x="0" y="0"/>
            <a:ext cx="9144000" cy="5143500"/>
          </a:xfrm>
          <a:prstGeom prst="rect">
            <a:avLst/>
          </a:prstGeom>
          <a:solidFill>
            <a:srgbClr val="1B9ED4"/>
          </a:solidFill>
          <a:ln w="12700">
            <a:miter lim="400000"/>
          </a:ln>
        </p:spPr>
        <p:txBody>
          <a:bodyPr lIns="45705" tIns="45706" rIns="45705" bIns="45706"/>
          <a:lstStyle/>
          <a:p>
            <a:endParaRPr/>
          </a:p>
        </p:txBody>
      </p:sp>
      <p:grpSp>
        <p:nvGrpSpPr>
          <p:cNvPr id="1463" name="Group 1463"/>
          <p:cNvGrpSpPr/>
          <p:nvPr/>
        </p:nvGrpSpPr>
        <p:grpSpPr>
          <a:xfrm>
            <a:off x="4461655" y="-167462"/>
            <a:ext cx="4682359" cy="5478421"/>
            <a:chOff x="0" y="-32839"/>
            <a:chExt cx="4682358" cy="5478420"/>
          </a:xfrm>
        </p:grpSpPr>
        <p:sp>
          <p:nvSpPr>
            <p:cNvPr id="1461" name="Shape 1461"/>
            <p:cNvSpPr/>
            <p:nvPr/>
          </p:nvSpPr>
          <p:spPr>
            <a:xfrm flipH="1">
              <a:off x="0" y="134618"/>
              <a:ext cx="4682358" cy="5143504"/>
            </a:xfrm>
            <a:prstGeom prst="rect">
              <a:avLst/>
            </a:prstGeom>
            <a:solidFill>
              <a:srgbClr val="F2F2F2"/>
            </a:solidFill>
            <a:ln w="12700" cap="flat">
              <a:noFill/>
              <a:miter lim="400000"/>
            </a:ln>
            <a:effectLst/>
          </p:spPr>
          <p:txBody>
            <a:bodyPr wrap="square" lIns="45719" tIns="45719" rIns="45719" bIns="45719" numCol="1" anchor="ctr">
              <a:noAutofit/>
            </a:bodyPr>
            <a:lstStyle/>
            <a:p>
              <a:pPr>
                <a:spcBef>
                  <a:spcPts val="600"/>
                </a:spcBef>
                <a:defRPr sz="1600">
                  <a:solidFill>
                    <a:srgbClr val="262626"/>
                  </a:solidFill>
                </a:defRPr>
              </a:pPr>
              <a:endParaRPr/>
            </a:p>
          </p:txBody>
        </p:sp>
        <p:sp>
          <p:nvSpPr>
            <p:cNvPr id="1462" name="Shape 1462"/>
            <p:cNvSpPr/>
            <p:nvPr/>
          </p:nvSpPr>
          <p:spPr>
            <a:xfrm>
              <a:off x="0" y="-32839"/>
              <a:ext cx="4682358" cy="547842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a:defRPr sz="1400">
                  <a:solidFill>
                    <a:srgbClr val="262626"/>
                  </a:solidFill>
                </a:defRPr>
              </a:pPr>
              <a:endParaRPr dirty="0"/>
            </a:p>
            <a:p>
              <a:pPr indent="274235">
                <a:spcBef>
                  <a:spcPts val="600"/>
                </a:spcBef>
                <a:defRPr b="1">
                  <a:solidFill>
                    <a:srgbClr val="262626"/>
                  </a:solidFill>
                </a:defRPr>
              </a:pPr>
              <a:r>
                <a:rPr lang="en-US" dirty="0"/>
                <a:t>	</a:t>
              </a:r>
              <a:r>
                <a:rPr dirty="0"/>
                <a:t>RETAIL PROFIT</a:t>
              </a:r>
              <a:r>
                <a:rPr lang="en-US" dirty="0"/>
                <a:t> PER SITE SOLD</a:t>
              </a:r>
              <a:endParaRPr dirty="0"/>
            </a:p>
            <a:p>
              <a:pPr indent="274235">
                <a:spcBef>
                  <a:spcPts val="600"/>
                </a:spcBef>
                <a:defRPr>
                  <a:solidFill>
                    <a:srgbClr val="262626"/>
                  </a:solidFill>
                </a:defRPr>
              </a:pPr>
              <a:r>
                <a:rPr lang="en-US" dirty="0"/>
                <a:t>	</a:t>
              </a:r>
              <a:r>
                <a:rPr dirty="0"/>
                <a:t>USA</a:t>
              </a:r>
              <a:r>
                <a:rPr lang="en-US" dirty="0"/>
                <a:t>: $100 - $2,700</a:t>
              </a:r>
            </a:p>
            <a:p>
              <a:pPr indent="274235">
                <a:spcBef>
                  <a:spcPts val="600"/>
                </a:spcBef>
                <a:defRPr>
                  <a:solidFill>
                    <a:srgbClr val="262626"/>
                  </a:solidFill>
                </a:defRPr>
              </a:pPr>
              <a:r>
                <a:rPr lang="en-US" dirty="0"/>
                <a:t>	</a:t>
              </a:r>
              <a:r>
                <a:rPr dirty="0"/>
                <a:t>CAN, AU</a:t>
              </a:r>
              <a:r>
                <a:rPr lang="en-US" dirty="0"/>
                <a:t>, SG</a:t>
              </a:r>
              <a:r>
                <a:rPr dirty="0"/>
                <a:t>: </a:t>
              </a:r>
              <a:r>
                <a:rPr lang="en-US" dirty="0"/>
                <a:t>$120 - $3,200 </a:t>
              </a:r>
              <a:endParaRPr dirty="0">
                <a:solidFill>
                  <a:srgbClr val="FFFFFF"/>
                </a:solidFill>
              </a:endParaRPr>
            </a:p>
            <a:p>
              <a:pPr indent="274235">
                <a:spcBef>
                  <a:spcPts val="600"/>
                </a:spcBef>
                <a:defRPr>
                  <a:solidFill>
                    <a:srgbClr val="262626"/>
                  </a:solidFill>
                </a:defRPr>
              </a:pPr>
              <a:r>
                <a:rPr lang="en-US" dirty="0"/>
                <a:t>	</a:t>
              </a:r>
              <a:r>
                <a:rPr dirty="0"/>
                <a:t>UK: </a:t>
              </a:r>
              <a:r>
                <a:rPr lang="en-US" dirty="0"/>
                <a:t>£70 -  £1,800</a:t>
              </a:r>
              <a:r>
                <a:rPr dirty="0"/>
                <a:t> </a:t>
              </a:r>
              <a:endParaRPr dirty="0">
                <a:solidFill>
                  <a:srgbClr val="FFFFFF"/>
                </a:solidFill>
              </a:endParaRPr>
            </a:p>
            <a:p>
              <a:pPr indent="274235">
                <a:spcBef>
                  <a:spcPts val="600"/>
                </a:spcBef>
                <a:defRPr>
                  <a:solidFill>
                    <a:srgbClr val="262626"/>
                  </a:solidFill>
                </a:defRPr>
              </a:pPr>
              <a:r>
                <a:rPr lang="en-US" dirty="0"/>
                <a:t>	</a:t>
              </a:r>
              <a:r>
                <a:rPr dirty="0"/>
                <a:t>HK: </a:t>
              </a:r>
              <a:r>
                <a:rPr lang="en-US" dirty="0"/>
                <a:t>HK$770 - </a:t>
              </a:r>
              <a:r>
                <a:rPr dirty="0"/>
                <a:t>HK$</a:t>
              </a:r>
              <a:r>
                <a:rPr lang="en-US" dirty="0"/>
                <a:t>20,7</a:t>
              </a:r>
              <a:r>
                <a:rPr dirty="0"/>
                <a:t>00 </a:t>
              </a:r>
              <a:endParaRPr dirty="0">
                <a:solidFill>
                  <a:srgbClr val="FFFFFF"/>
                </a:solidFill>
              </a:endParaRPr>
            </a:p>
            <a:p>
              <a:pPr indent="274235">
                <a:spcBef>
                  <a:spcPts val="600"/>
                </a:spcBef>
                <a:defRPr>
                  <a:solidFill>
                    <a:srgbClr val="262626"/>
                  </a:solidFill>
                </a:defRPr>
              </a:pPr>
              <a:r>
                <a:rPr lang="en-US" dirty="0"/>
                <a:t>	</a:t>
              </a:r>
              <a:r>
                <a:rPr dirty="0"/>
                <a:t>TW: </a:t>
              </a:r>
              <a:r>
                <a:rPr lang="en-US" dirty="0"/>
                <a:t>NT$3200 - </a:t>
              </a:r>
              <a:r>
                <a:rPr dirty="0"/>
                <a:t>NT$</a:t>
              </a:r>
              <a:r>
                <a:rPr lang="en-US" dirty="0"/>
                <a:t>3</a:t>
              </a:r>
              <a:r>
                <a:rPr dirty="0"/>
                <a:t>2,000 </a:t>
              </a:r>
            </a:p>
            <a:p>
              <a:pPr indent="274235">
                <a:spcBef>
                  <a:spcPts val="600"/>
                </a:spcBef>
                <a:defRPr sz="1600">
                  <a:solidFill>
                    <a:srgbClr val="262626"/>
                  </a:solidFill>
                </a:defRPr>
              </a:pPr>
              <a:endParaRPr lang="en-US" dirty="0"/>
            </a:p>
            <a:p>
              <a:pPr indent="274235">
                <a:spcBef>
                  <a:spcPts val="600"/>
                </a:spcBef>
                <a:defRPr sz="1600">
                  <a:solidFill>
                    <a:srgbClr val="262626"/>
                  </a:solidFill>
                </a:defRPr>
              </a:pPr>
              <a:r>
                <a:rPr lang="en-US" dirty="0"/>
                <a:t>	</a:t>
              </a:r>
              <a:r>
                <a:rPr dirty="0"/>
                <a:t>Divide your short</a:t>
              </a:r>
              <a:r>
                <a:rPr lang="en-US" dirty="0"/>
                <a:t> </a:t>
              </a:r>
              <a:r>
                <a:rPr dirty="0"/>
                <a:t>term goal by your average </a:t>
              </a:r>
              <a:br>
                <a:rPr lang="en-US" dirty="0"/>
              </a:br>
              <a:r>
                <a:rPr lang="en-US" dirty="0"/>
                <a:t>	r</a:t>
              </a:r>
              <a:r>
                <a:rPr dirty="0"/>
                <a:t>etail</a:t>
              </a:r>
              <a:r>
                <a:rPr lang="en-US" dirty="0"/>
                <a:t> p</a:t>
              </a:r>
              <a:r>
                <a:rPr dirty="0"/>
                <a:t>rofit to determine how many sales it  </a:t>
              </a:r>
              <a:r>
                <a:rPr lang="en-US" dirty="0"/>
                <a:t>	will </a:t>
              </a:r>
              <a:r>
                <a:rPr dirty="0"/>
                <a:t>take to</a:t>
              </a:r>
              <a:r>
                <a:rPr lang="en-US" dirty="0"/>
                <a:t> </a:t>
              </a:r>
              <a:r>
                <a:rPr dirty="0"/>
                <a:t>reach your goal.</a:t>
              </a:r>
              <a:endParaRPr dirty="0">
                <a:solidFill>
                  <a:srgbClr val="FFFFFF"/>
                </a:solidFill>
              </a:endParaRPr>
            </a:p>
            <a:p>
              <a:pPr indent="274235">
                <a:spcBef>
                  <a:spcPts val="600"/>
                </a:spcBef>
                <a:defRPr sz="1600">
                  <a:solidFill>
                    <a:srgbClr val="262626"/>
                  </a:solidFill>
                </a:defRPr>
              </a:pPr>
              <a:endParaRPr sz="800" dirty="0">
                <a:solidFill>
                  <a:srgbClr val="FFFFFF"/>
                </a:solidFill>
              </a:endParaRPr>
            </a:p>
            <a:p>
              <a:pPr indent="274235">
                <a:spcBef>
                  <a:spcPts val="600"/>
                </a:spcBef>
                <a:defRPr sz="1600" b="1">
                  <a:solidFill>
                    <a:srgbClr val="262626"/>
                  </a:solidFill>
                </a:defRPr>
              </a:pPr>
              <a:r>
                <a:rPr lang="en-US" dirty="0"/>
                <a:t>	</a:t>
              </a:r>
              <a:r>
                <a:rPr dirty="0"/>
                <a:t>For example: </a:t>
              </a:r>
              <a:br>
                <a:rPr dirty="0"/>
              </a:br>
              <a:r>
                <a:rPr lang="en-US" dirty="0"/>
                <a:t>   	</a:t>
              </a:r>
              <a:r>
                <a:rPr b="0" dirty="0"/>
                <a:t>A USA WCO has $5,000.00 in debt </a:t>
              </a:r>
              <a:br>
                <a:rPr lang="en-US" b="0" dirty="0"/>
              </a:br>
              <a:r>
                <a:rPr lang="en-US" b="0" dirty="0"/>
                <a:t>	</a:t>
              </a:r>
              <a:r>
                <a:rPr b="0" dirty="0"/>
                <a:t>divided by $1,000.00</a:t>
              </a:r>
              <a:r>
                <a:rPr lang="en-US" b="0" dirty="0"/>
                <a:t> in retail profit</a:t>
              </a:r>
              <a:r>
                <a:rPr b="0" dirty="0"/>
                <a:t> = 5. </a:t>
              </a:r>
              <a:endParaRPr lang="en-US" b="0" dirty="0"/>
            </a:p>
            <a:p>
              <a:pPr indent="274235">
                <a:spcBef>
                  <a:spcPts val="600"/>
                </a:spcBef>
                <a:defRPr sz="1600" b="1">
                  <a:solidFill>
                    <a:srgbClr val="262626"/>
                  </a:solidFill>
                </a:defRPr>
              </a:pPr>
              <a:r>
                <a:rPr lang="en-US" dirty="0"/>
                <a:t>	</a:t>
              </a:r>
              <a:r>
                <a:rPr dirty="0"/>
                <a:t>Therefore, just 5 new sales could pay for the </a:t>
              </a:r>
              <a:r>
                <a:rPr lang="en-US" dirty="0"/>
                <a:t>	</a:t>
              </a:r>
              <a:r>
                <a:rPr dirty="0"/>
                <a:t>initial goal of $5,000 USD. </a:t>
              </a:r>
              <a:br>
                <a:rPr dirty="0"/>
              </a:br>
              <a:endParaRPr dirty="0"/>
            </a:p>
          </p:txBody>
        </p:sp>
      </p:grpSp>
      <p:pic>
        <p:nvPicPr>
          <p:cNvPr id="1464" name="image61.ti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4275" y="0"/>
            <a:ext cx="4485918" cy="3751856"/>
          </a:xfrm>
          <a:prstGeom prst="rect">
            <a:avLst/>
          </a:prstGeom>
          <a:ln w="12700">
            <a:miter lim="400000"/>
          </a:ln>
        </p:spPr>
      </p:pic>
      <p:sp>
        <p:nvSpPr>
          <p:cNvPr id="1465" name="Shape 1465"/>
          <p:cNvSpPr/>
          <p:nvPr/>
        </p:nvSpPr>
        <p:spPr>
          <a:xfrm>
            <a:off x="0" y="3956370"/>
            <a:ext cx="4461641" cy="892524"/>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lvl1pPr algn="ctr" defTabSz="914400">
              <a:defRPr sz="2600" b="1" cap="all">
                <a:solidFill>
                  <a:srgbClr val="FFFFFF"/>
                </a:solidFill>
              </a:defRPr>
            </a:lvl1pPr>
          </a:lstStyle>
          <a:p>
            <a:r>
              <a:t>Short term goals can be met with retail profits</a:t>
            </a:r>
          </a:p>
        </p:txBody>
      </p:sp>
      <p:sp>
        <p:nvSpPr>
          <p:cNvPr id="8" name="Oval 7" hidden="1"/>
          <p:cNvSpPr/>
          <p:nvPr/>
        </p:nvSpPr>
        <p:spPr>
          <a:xfrm>
            <a:off x="228600" y="379141"/>
            <a:ext cx="914400" cy="519344"/>
          </a:xfrm>
          <a:prstGeom prst="ellipse">
            <a:avLst/>
          </a:prstGeom>
          <a:solidFill>
            <a:srgbClr val="FF0000"/>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05" tIns="45705" rIns="45705" bIns="45705" numCol="1" spcCol="38086" rtlCol="0" anchor="ctr">
            <a:spAutoFit/>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3048000" y="6351"/>
            <a:ext cx="3035300" cy="5156200"/>
            <a:chOff x="3048000" y="6350"/>
            <a:chExt cx="3035300" cy="5156200"/>
          </a:xfrm>
        </p:grpSpPr>
        <p:pic>
          <p:nvPicPr>
            <p:cNvPr id="10" name="Picture 9"/>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b="-168"/>
            <a:stretch/>
          </p:blipFill>
          <p:spPr>
            <a:xfrm>
              <a:off x="3048000" y="6350"/>
              <a:ext cx="3035300" cy="3918712"/>
            </a:xfrm>
            <a:prstGeom prst="rect">
              <a:avLst/>
            </a:prstGeom>
          </p:spPr>
        </p:pic>
        <p:sp>
          <p:nvSpPr>
            <p:cNvPr id="4" name="Rectangle 3"/>
            <p:cNvSpPr/>
            <p:nvPr/>
          </p:nvSpPr>
          <p:spPr>
            <a:xfrm>
              <a:off x="3048000" y="3790950"/>
              <a:ext cx="3035300" cy="1371600"/>
            </a:xfrm>
            <a:prstGeom prst="rect">
              <a:avLst/>
            </a:prstGeom>
            <a:solidFill>
              <a:srgbClr val="E46C0A"/>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white"/>
                  </a:solidFill>
                  <a:effectLst/>
                  <a:uLnTx/>
                  <a:uFillTx/>
                  <a:latin typeface="Calibri"/>
                  <a:ea typeface="+mn-ea"/>
                  <a:cs typeface="+mn-cs"/>
                </a:rPr>
                <a:t>Each active client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white"/>
                  </a:solidFill>
                  <a:effectLst/>
                  <a:uLnTx/>
                  <a:uFillTx/>
                  <a:latin typeface="Calibri"/>
                  <a:ea typeface="+mn-ea"/>
                  <a:cs typeface="+mn-cs"/>
                </a:rPr>
                <a:t>generates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white"/>
                  </a:solidFill>
                  <a:effectLst/>
                  <a:uLnTx/>
                  <a:uFillTx/>
                  <a:latin typeface="Calibri"/>
                  <a:ea typeface="+mn-ea"/>
                  <a:cs typeface="+mn-cs"/>
                </a:rPr>
                <a:t>5, 30, or </a:t>
              </a:r>
              <a:r>
                <a:rPr lang="en-US" b="1" kern="1200" cap="all" dirty="0">
                  <a:solidFill>
                    <a:prstClr val="white"/>
                  </a:solidFill>
                  <a:latin typeface="Calibri"/>
                </a:rPr>
                <a:t>40</a:t>
              </a:r>
              <a:r>
                <a:rPr kumimoji="0" lang="en-US" sz="1800" b="1" i="0" u="none" strike="noStrike" kern="1200" cap="all" spc="0" normalizeH="0" baseline="0" noProof="0" dirty="0">
                  <a:ln>
                    <a:noFill/>
                  </a:ln>
                  <a:solidFill>
                    <a:prstClr val="white"/>
                  </a:solidFill>
                  <a:effectLst/>
                  <a:uLnTx/>
                  <a:uFillTx/>
                  <a:latin typeface="Calibri"/>
                  <a:ea typeface="+mn-ea"/>
                  <a:cs typeface="+mn-cs"/>
                </a:rPr>
                <a:t> BV / Mo.</a:t>
              </a:r>
            </a:p>
          </p:txBody>
        </p:sp>
      </p:grpSp>
      <p:grpSp>
        <p:nvGrpSpPr>
          <p:cNvPr id="9" name="Group 8"/>
          <p:cNvGrpSpPr/>
          <p:nvPr/>
        </p:nvGrpSpPr>
        <p:grpSpPr>
          <a:xfrm>
            <a:off x="0" y="0"/>
            <a:ext cx="3048000" cy="5162550"/>
            <a:chOff x="0" y="-1295400"/>
            <a:chExt cx="2926080" cy="5162550"/>
          </a:xfrm>
        </p:grpSpPr>
        <p:pic>
          <p:nvPicPr>
            <p:cNvPr id="8" name="Picture 7"/>
            <p:cNvPicPr>
              <a:picLocks noChangeAspect="1"/>
            </p:cNvPicPr>
            <p:nvPr/>
          </p:nvPicPr>
          <p:blipFill rotWithShape="1">
            <a:blip r:embed="rId5" cstate="email">
              <a:duotone>
                <a:schemeClr val="accent5">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b="-1498"/>
            <a:stretch/>
          </p:blipFill>
          <p:spPr>
            <a:xfrm>
              <a:off x="0" y="-1295400"/>
              <a:ext cx="2926080" cy="3925062"/>
            </a:xfrm>
            <a:prstGeom prst="rect">
              <a:avLst/>
            </a:prstGeom>
          </p:spPr>
        </p:pic>
        <p:sp>
          <p:nvSpPr>
            <p:cNvPr id="6" name="Rectangle 5"/>
            <p:cNvSpPr/>
            <p:nvPr/>
          </p:nvSpPr>
          <p:spPr>
            <a:xfrm>
              <a:off x="0" y="2495550"/>
              <a:ext cx="2926080" cy="1371600"/>
            </a:xfrm>
            <a:prstGeom prst="rect">
              <a:avLst/>
            </a:prstGeom>
            <a:solidFill>
              <a:srgbClr val="69848E"/>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white"/>
                  </a:solidFill>
                  <a:effectLst/>
                  <a:uLnTx/>
                  <a:uFillTx/>
                  <a:latin typeface="Calibri"/>
                  <a:ea typeface="+mn-ea"/>
                  <a:cs typeface="+mn-cs"/>
                </a:rPr>
                <a:t>Each website sold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white"/>
                  </a:solidFill>
                  <a:effectLst/>
                  <a:uLnTx/>
                  <a:uFillTx/>
                  <a:latin typeface="Calibri"/>
                  <a:ea typeface="+mn-ea"/>
                  <a:cs typeface="+mn-cs"/>
                </a:rPr>
                <a:t>generates UP TO 235 BV</a:t>
              </a:r>
            </a:p>
          </p:txBody>
        </p:sp>
      </p:grpSp>
      <p:grpSp>
        <p:nvGrpSpPr>
          <p:cNvPr id="19" name="Group 18"/>
          <p:cNvGrpSpPr/>
          <p:nvPr/>
        </p:nvGrpSpPr>
        <p:grpSpPr>
          <a:xfrm>
            <a:off x="6083300" y="0"/>
            <a:ext cx="3060700" cy="5156200"/>
            <a:chOff x="6083300" y="0"/>
            <a:chExt cx="3060700" cy="5156200"/>
          </a:xfrm>
        </p:grpSpPr>
        <p:sp>
          <p:nvSpPr>
            <p:cNvPr id="5" name="Rectangle 4"/>
            <p:cNvSpPr/>
            <p:nvPr/>
          </p:nvSpPr>
          <p:spPr>
            <a:xfrm>
              <a:off x="6083300" y="3784600"/>
              <a:ext cx="3060700" cy="1371600"/>
            </a:xfrm>
            <a:prstGeom prst="rect">
              <a:avLst/>
            </a:prstGeom>
            <a:solidFill>
              <a:srgbClr val="69848E"/>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white"/>
                  </a:solidFill>
                  <a:effectLst/>
                  <a:uLnTx/>
                  <a:uFillTx/>
                  <a:latin typeface="Calibri"/>
                  <a:ea typeface="+mn-ea"/>
                  <a:cs typeface="+mn-cs"/>
                </a:rPr>
                <a:t>DIGITAL MARKETING PRODUCTS GENERATE ADDITIONAL </a:t>
              </a:r>
              <a:br>
                <a:rPr kumimoji="0" lang="en-US" sz="1800" b="1" i="0" u="none" strike="noStrike" kern="1200" cap="all" spc="0" normalizeH="0" baseline="0" noProof="0" dirty="0">
                  <a:ln>
                    <a:noFill/>
                  </a:ln>
                  <a:solidFill>
                    <a:prstClr val="white"/>
                  </a:solidFill>
                  <a:effectLst/>
                  <a:uLnTx/>
                  <a:uFillTx/>
                  <a:latin typeface="Calibri"/>
                  <a:ea typeface="+mn-ea"/>
                  <a:cs typeface="+mn-cs"/>
                </a:rPr>
              </a:br>
              <a:r>
                <a:rPr kumimoji="0" lang="en-US" sz="1800" b="1" i="0" u="none" strike="noStrike" kern="1200" cap="all" spc="0" normalizeH="0" baseline="0" noProof="0" dirty="0">
                  <a:ln>
                    <a:noFill/>
                  </a:ln>
                  <a:solidFill>
                    <a:prstClr val="white"/>
                  </a:solidFill>
                  <a:effectLst/>
                  <a:uLnTx/>
                  <a:uFillTx/>
                  <a:latin typeface="Calibri"/>
                  <a:ea typeface="+mn-ea"/>
                  <a:cs typeface="+mn-cs"/>
                </a:rPr>
                <a:t> BV AND RETAIL PROFITS </a:t>
              </a:r>
            </a:p>
          </p:txBody>
        </p:sp>
        <p:pic>
          <p:nvPicPr>
            <p:cNvPr id="18" name="Picture 17"/>
            <p:cNvPicPr>
              <a:picLocks noChangeAspect="1"/>
            </p:cNvPicPr>
            <p:nvPr/>
          </p:nvPicPr>
          <p:blipFill rotWithShape="1">
            <a:blip r:embed="rId7" cstate="email">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a:ext>
              </a:extLst>
            </a:blip>
            <a:srcRect/>
            <a:stretch/>
          </p:blipFill>
          <p:spPr>
            <a:xfrm>
              <a:off x="6083300" y="0"/>
              <a:ext cx="3060700" cy="3790950"/>
            </a:xfrm>
            <a:prstGeom prst="rect">
              <a:avLst/>
            </a:prstGeom>
          </p:spPr>
        </p:pic>
      </p:grpSp>
    </p:spTree>
    <p:extLst>
      <p:ext uri="{BB962C8B-B14F-4D97-AF65-F5344CB8AC3E}">
        <p14:creationId xmlns:p14="http://schemas.microsoft.com/office/powerpoint/2010/main" val="81465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7" name="Shape 1487"/>
          <p:cNvSpPr/>
          <p:nvPr/>
        </p:nvSpPr>
        <p:spPr>
          <a:xfrm>
            <a:off x="-33618" y="0"/>
            <a:ext cx="9144000" cy="5143500"/>
          </a:xfrm>
          <a:prstGeom prst="rect">
            <a:avLst/>
          </a:prstGeom>
          <a:solidFill>
            <a:srgbClr val="FFFFFF"/>
          </a:solidFill>
          <a:ln>
            <a:solidFill>
              <a:srgbClr val="4A7EBB"/>
            </a:solidFill>
          </a:ln>
          <a:effectLst>
            <a:outerShdw blurRad="38100" dist="23000" dir="5400000" rotWithShape="0">
              <a:srgbClr val="000000">
                <a:alpha val="35000"/>
              </a:srgbClr>
            </a:outerShdw>
          </a:effectLst>
        </p:spPr>
        <p:txBody>
          <a:bodyPr lIns="45705" tIns="45706" rIns="45705" bIns="45706" anchor="ctr"/>
          <a:lstStyle/>
          <a:p>
            <a:pPr marL="0" marR="0" lvl="0" indent="0" algn="ctr" defTabSz="457034"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1488" name="Shape 1488"/>
          <p:cNvSpPr/>
          <p:nvPr/>
        </p:nvSpPr>
        <p:spPr>
          <a:xfrm>
            <a:off x="895694" y="117826"/>
            <a:ext cx="7301833" cy="523192"/>
          </a:xfrm>
          <a:prstGeom prst="rect">
            <a:avLst/>
          </a:prstGeom>
          <a:ln w="12700">
            <a:miter lim="400000"/>
          </a:ln>
          <a:extLst>
            <a:ext uri="{C572A759-6A51-4108-AA02-DFA0A04FC94B}">
              <ma14:wrappingTextBoxFlag xmlns="" xmlns:ma14="http://schemas.microsoft.com/office/mac/drawingml/2011/main" val="1"/>
            </a:ext>
          </a:extLst>
        </p:spPr>
        <p:txBody>
          <a:bodyPr lIns="45705" tIns="45706" rIns="45705" bIns="45706">
            <a:spAutoFit/>
          </a:bodyPr>
          <a:lstStyle>
            <a:lvl1pPr algn="ctr" defTabSz="914400">
              <a:defRPr sz="2800" b="1" cap="all"/>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800" b="1" i="0" u="none" strike="noStrike" kern="0" cap="all" spc="0" normalizeH="0" baseline="0" noProof="0">
                <a:ln>
                  <a:noFill/>
                </a:ln>
                <a:solidFill>
                  <a:srgbClr val="000000"/>
                </a:solidFill>
                <a:effectLst/>
                <a:uLnTx/>
                <a:uFillTx/>
                <a:latin typeface="Calibri"/>
                <a:cs typeface="Calibri"/>
                <a:sym typeface="Calibri"/>
              </a:rPr>
              <a:t>Build share of customer </a:t>
            </a:r>
          </a:p>
        </p:txBody>
      </p:sp>
      <p:graphicFrame>
        <p:nvGraphicFramePr>
          <p:cNvPr id="1489" name="Table 1489"/>
          <p:cNvGraphicFramePr/>
          <p:nvPr>
            <p:extLst>
              <p:ext uri="{D42A27DB-BD31-4B8C-83A1-F6EECF244321}">
                <p14:modId xmlns:p14="http://schemas.microsoft.com/office/powerpoint/2010/main" val="3733130061"/>
              </p:ext>
            </p:extLst>
          </p:nvPr>
        </p:nvGraphicFramePr>
        <p:xfrm>
          <a:off x="3985909" y="641018"/>
          <a:ext cx="4864291" cy="4556883"/>
        </p:xfrm>
        <a:graphic>
          <a:graphicData uri="http://schemas.openxmlformats.org/drawingml/2006/table">
            <a:tbl>
              <a:tblPr firstRow="1"/>
              <a:tblGrid>
                <a:gridCol w="2054744">
                  <a:extLst>
                    <a:ext uri="{9D8B030D-6E8A-4147-A177-3AD203B41FA5}">
                      <a16:colId xmlns:a16="http://schemas.microsoft.com/office/drawing/2014/main" val="20000"/>
                    </a:ext>
                  </a:extLst>
                </a:gridCol>
                <a:gridCol w="1270086">
                  <a:extLst>
                    <a:ext uri="{9D8B030D-6E8A-4147-A177-3AD203B41FA5}">
                      <a16:colId xmlns:a16="http://schemas.microsoft.com/office/drawing/2014/main" val="20001"/>
                    </a:ext>
                  </a:extLst>
                </a:gridCol>
                <a:gridCol w="1539461">
                  <a:extLst>
                    <a:ext uri="{9D8B030D-6E8A-4147-A177-3AD203B41FA5}">
                      <a16:colId xmlns:a16="http://schemas.microsoft.com/office/drawing/2014/main" val="20002"/>
                    </a:ext>
                  </a:extLst>
                </a:gridCol>
              </a:tblGrid>
              <a:tr h="640080">
                <a:tc>
                  <a:txBody>
                    <a:bodyPr/>
                    <a:lstStyle/>
                    <a:p>
                      <a:pPr algn="l">
                        <a:defRPr sz="1800" b="0"/>
                      </a:pPr>
                      <a:r>
                        <a:rPr sz="1800" b="1" dirty="0">
                          <a:solidFill>
                            <a:srgbClr val="FFFFFF"/>
                          </a:solidFill>
                        </a:rPr>
                        <a:t>ITEM</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solidFill>
                      <a:srgbClr val="1B9ED4"/>
                    </a:solidFill>
                  </a:tcPr>
                </a:tc>
                <a:tc>
                  <a:txBody>
                    <a:bodyPr/>
                    <a:lstStyle/>
                    <a:p>
                      <a:pPr algn="l">
                        <a:defRPr sz="1800" b="0"/>
                      </a:pPr>
                      <a:r>
                        <a:rPr sz="1800" b="1">
                          <a:solidFill>
                            <a:srgbClr val="FFFFFF"/>
                          </a:solidFill>
                        </a:rPr>
                        <a:t>RETAIL PROFIT</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solidFill>
                      <a:srgbClr val="1B9ED4"/>
                    </a:solidFill>
                  </a:tcPr>
                </a:tc>
                <a:tc>
                  <a:txBody>
                    <a:bodyPr/>
                    <a:lstStyle/>
                    <a:p>
                      <a:pPr algn="l">
                        <a:defRPr sz="1800" b="0"/>
                      </a:pPr>
                      <a:r>
                        <a:rPr sz="1800" b="1" dirty="0">
                          <a:solidFill>
                            <a:srgbClr val="FFFFFF"/>
                          </a:solidFill>
                        </a:rPr>
                        <a:t>BV</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solidFill>
                      <a:srgbClr val="1B9ED4"/>
                    </a:solidFill>
                  </a:tcPr>
                </a:tc>
                <a:extLst>
                  <a:ext uri="{0D108BD9-81ED-4DB2-BD59-A6C34878D82A}">
                    <a16:rowId xmlns:a16="http://schemas.microsoft.com/office/drawing/2014/main" val="10000"/>
                  </a:ext>
                </a:extLst>
              </a:tr>
              <a:tr h="525780">
                <a:tc>
                  <a:txBody>
                    <a:bodyPr/>
                    <a:lstStyle/>
                    <a:p>
                      <a:pPr algn="l">
                        <a:defRPr sz="1800"/>
                      </a:pPr>
                      <a:r>
                        <a:rPr sz="1400" dirty="0"/>
                        <a:t>WEBSITE SALE</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tc>
                  <a:txBody>
                    <a:bodyPr/>
                    <a:lstStyle/>
                    <a:p>
                      <a:pPr algn="l">
                        <a:defRPr sz="1800"/>
                      </a:pPr>
                      <a:r>
                        <a:rPr sz="1400" dirty="0"/>
                        <a:t>$</a:t>
                      </a:r>
                      <a:r>
                        <a:rPr lang="en-US" sz="1400" dirty="0"/>
                        <a:t>1,0</a:t>
                      </a:r>
                      <a:r>
                        <a:rPr sz="1400" dirty="0"/>
                        <a:t>00</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tc>
                  <a:txBody>
                    <a:bodyPr/>
                    <a:lstStyle/>
                    <a:p>
                      <a:pPr algn="l">
                        <a:defRPr sz="1800"/>
                      </a:pPr>
                      <a:r>
                        <a:rPr sz="1400"/>
                        <a:t>200 BV
30/ MO.</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extLst>
                  <a:ext uri="{0D108BD9-81ED-4DB2-BD59-A6C34878D82A}">
                    <a16:rowId xmlns:a16="http://schemas.microsoft.com/office/drawing/2014/main" val="10001"/>
                  </a:ext>
                </a:extLst>
              </a:tr>
              <a:tr h="525780">
                <a:tc>
                  <a:txBody>
                    <a:bodyPr/>
                    <a:lstStyle/>
                    <a:p>
                      <a:pPr algn="l">
                        <a:defRPr sz="1800"/>
                      </a:pPr>
                      <a:r>
                        <a:rPr lang="en-US" sz="1400" dirty="0"/>
                        <a:t>LOCAL SEO</a:t>
                      </a:r>
                      <a:endParaRPr sz="1400" dirty="0"/>
                    </a:p>
                  </a:txBody>
                  <a:tcPr marL="45720" marR="45720" horzOverflow="overflow">
                    <a:lnL w="12700">
                      <a:solidFill>
                        <a:srgbClr val="595959"/>
                      </a:solidFill>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noFill/>
                  </a:tcPr>
                </a:tc>
                <a:tc>
                  <a:txBody>
                    <a:bodyPr/>
                    <a:lstStyle/>
                    <a:p>
                      <a:pPr algn="l">
                        <a:defRPr sz="1800"/>
                      </a:pPr>
                      <a:r>
                        <a:rPr lang="en-US" sz="1400" dirty="0"/>
                        <a:t>$26</a:t>
                      </a:r>
                      <a:endParaRPr sz="1400" dirty="0"/>
                    </a:p>
                  </a:txBody>
                  <a:tcPr marL="45720" marR="45720" horzOverflow="overflow">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noFill/>
                  </a:tcPr>
                </a:tc>
                <a:tc>
                  <a:txBody>
                    <a:bodyPr/>
                    <a:lstStyle/>
                    <a:p>
                      <a:pPr algn="l">
                        <a:defRPr sz="1800"/>
                      </a:pPr>
                      <a:r>
                        <a:rPr lang="en-US" sz="1400" dirty="0"/>
                        <a:t>75</a:t>
                      </a:r>
                      <a:endParaRPr sz="1400" dirty="0"/>
                    </a:p>
                  </a:txBody>
                  <a:tcPr marL="45720" marR="45720" horzOverflow="overflow">
                    <a:lnL w="12700" cap="flat" cmpd="sng" algn="ctr">
                      <a:solidFill>
                        <a:srgbClr val="595959"/>
                      </a:solidFill>
                      <a:prstDash val="solid"/>
                      <a:round/>
                      <a:headEnd type="none" w="med" len="med"/>
                      <a:tailEnd type="none" w="med" len="med"/>
                    </a:lnL>
                    <a:lnR w="12700">
                      <a:solidFill>
                        <a:srgbClr val="595959"/>
                      </a:solidFill>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noFill/>
                  </a:tcPr>
                </a:tc>
                <a:extLst>
                  <a:ext uri="{0D108BD9-81ED-4DB2-BD59-A6C34878D82A}">
                    <a16:rowId xmlns:a16="http://schemas.microsoft.com/office/drawing/2014/main" val="1768399484"/>
                  </a:ext>
                </a:extLst>
              </a:tr>
              <a:tr h="525780">
                <a:tc>
                  <a:txBody>
                    <a:bodyPr/>
                    <a:lstStyle/>
                    <a:p>
                      <a:pPr algn="l">
                        <a:defRPr sz="1800"/>
                      </a:pPr>
                      <a:r>
                        <a:rPr sz="1400" dirty="0"/>
                        <a:t>SOCIAL MEDIA MANAGEMENT</a:t>
                      </a:r>
                    </a:p>
                  </a:txBody>
                  <a:tcPr marL="45720" marR="45720" horzOverflow="overflow">
                    <a:lnL w="12700">
                      <a:solidFill>
                        <a:srgbClr val="595959"/>
                      </a:solidFill>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a:solidFill>
                        <a:srgbClr val="595959"/>
                      </a:solidFill>
                    </a:lnB>
                    <a:noFill/>
                  </a:tcPr>
                </a:tc>
                <a:tc>
                  <a:txBody>
                    <a:bodyPr/>
                    <a:lstStyle/>
                    <a:p>
                      <a:pPr algn="l">
                        <a:defRPr sz="1800"/>
                      </a:pPr>
                      <a:r>
                        <a:rPr sz="1400"/>
                        <a:t>$15/ MO.</a:t>
                      </a:r>
                    </a:p>
                  </a:txBody>
                  <a:tcPr marL="45720" marR="45720" horzOverflow="overflow">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a:solidFill>
                        <a:srgbClr val="595959"/>
                      </a:solidFill>
                    </a:lnB>
                    <a:noFill/>
                  </a:tcPr>
                </a:tc>
                <a:tc>
                  <a:txBody>
                    <a:bodyPr/>
                    <a:lstStyle/>
                    <a:p>
                      <a:pPr algn="l">
                        <a:defRPr sz="1800"/>
                      </a:pPr>
                      <a:r>
                        <a:rPr sz="1400" dirty="0"/>
                        <a:t>20 BV/ MO.</a:t>
                      </a:r>
                    </a:p>
                  </a:txBody>
                  <a:tcPr marL="45720" marR="45720" horzOverflow="overflow">
                    <a:lnL w="12700" cap="flat" cmpd="sng" algn="ctr">
                      <a:solidFill>
                        <a:srgbClr val="595959"/>
                      </a:solidFill>
                      <a:prstDash val="solid"/>
                      <a:round/>
                      <a:headEnd type="none" w="med" len="med"/>
                      <a:tailEnd type="none" w="med" len="med"/>
                    </a:lnL>
                    <a:lnR w="12700">
                      <a:solidFill>
                        <a:srgbClr val="595959"/>
                      </a:solidFill>
                    </a:lnR>
                    <a:lnT w="12700" cap="flat" cmpd="sng" algn="ctr">
                      <a:solidFill>
                        <a:srgbClr val="595959"/>
                      </a:solidFill>
                      <a:prstDash val="solid"/>
                      <a:round/>
                      <a:headEnd type="none" w="med" len="med"/>
                      <a:tailEnd type="none" w="med" len="med"/>
                    </a:lnT>
                    <a:lnB w="12700">
                      <a:solidFill>
                        <a:srgbClr val="595959"/>
                      </a:solidFill>
                    </a:lnB>
                    <a:noFill/>
                  </a:tcPr>
                </a:tc>
                <a:extLst>
                  <a:ext uri="{0D108BD9-81ED-4DB2-BD59-A6C34878D82A}">
                    <a16:rowId xmlns:a16="http://schemas.microsoft.com/office/drawing/2014/main" val="10003"/>
                  </a:ext>
                </a:extLst>
              </a:tr>
              <a:tr h="669396">
                <a:tc>
                  <a:txBody>
                    <a:bodyPr/>
                    <a:lstStyle/>
                    <a:p>
                      <a:pPr algn="l">
                        <a:defRPr sz="1800"/>
                      </a:pPr>
                      <a:r>
                        <a:rPr sz="1400"/>
                        <a:t>PREMIUM FACEBOOK ADVERTISING</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tc>
                  <a:txBody>
                    <a:bodyPr/>
                    <a:lstStyle/>
                    <a:p>
                      <a:pPr algn="l">
                        <a:defRPr sz="1800"/>
                      </a:pPr>
                      <a:r>
                        <a:rPr sz="1400"/>
                        <a:t>$10/ MO.</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tc>
                  <a:txBody>
                    <a:bodyPr/>
                    <a:lstStyle/>
                    <a:p>
                      <a:pPr algn="l">
                        <a:defRPr sz="1800"/>
                      </a:pPr>
                      <a:r>
                        <a:rPr sz="1400"/>
                        <a:t>15 BV/ MO.</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extLst>
                  <a:ext uri="{0D108BD9-81ED-4DB2-BD59-A6C34878D82A}">
                    <a16:rowId xmlns:a16="http://schemas.microsoft.com/office/drawing/2014/main" val="10004"/>
                  </a:ext>
                </a:extLst>
              </a:tr>
              <a:tr h="525780">
                <a:tc>
                  <a:txBody>
                    <a:bodyPr/>
                    <a:lstStyle/>
                    <a:p>
                      <a:pPr algn="l">
                        <a:defRPr sz="1800"/>
                      </a:pPr>
                      <a:r>
                        <a:rPr sz="1400"/>
                        <a:t>BASIC GOOGLE ADVERTISING</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tc>
                  <a:txBody>
                    <a:bodyPr/>
                    <a:lstStyle/>
                    <a:p>
                      <a:pPr algn="l">
                        <a:defRPr sz="1800"/>
                      </a:pPr>
                      <a:r>
                        <a:rPr sz="1400"/>
                        <a:t>$24/ MO.</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tc>
                  <a:txBody>
                    <a:bodyPr/>
                    <a:lstStyle/>
                    <a:p>
                      <a:pPr algn="l">
                        <a:defRPr sz="1800"/>
                      </a:pPr>
                      <a:r>
                        <a:rPr sz="1400"/>
                        <a:t>24 BV/ MO.</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extLst>
                  <a:ext uri="{0D108BD9-81ED-4DB2-BD59-A6C34878D82A}">
                    <a16:rowId xmlns:a16="http://schemas.microsoft.com/office/drawing/2014/main" val="10005"/>
                  </a:ext>
                </a:extLst>
              </a:tr>
              <a:tr h="473727">
                <a:tc>
                  <a:txBody>
                    <a:bodyPr/>
                    <a:lstStyle/>
                    <a:p>
                      <a:pPr algn="l">
                        <a:defRPr sz="1800"/>
                      </a:pPr>
                      <a:r>
                        <a:rPr sz="1400" b="1"/>
                        <a:t>TOTAL INITIAL SALE</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tc>
                  <a:txBody>
                    <a:bodyPr/>
                    <a:lstStyle/>
                    <a:p>
                      <a:pPr algn="l">
                        <a:defRPr sz="1800"/>
                      </a:pPr>
                      <a:r>
                        <a:rPr sz="1400" b="1" dirty="0"/>
                        <a:t>$</a:t>
                      </a:r>
                      <a:r>
                        <a:rPr lang="en-US" sz="1400" b="1" dirty="0"/>
                        <a:t>1,075</a:t>
                      </a:r>
                      <a:endParaRPr sz="1400" b="1" dirty="0"/>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tc>
                  <a:txBody>
                    <a:bodyPr/>
                    <a:lstStyle/>
                    <a:p>
                      <a:pPr algn="l">
                        <a:defRPr sz="1800"/>
                      </a:pPr>
                      <a:r>
                        <a:rPr lang="en-US" sz="1400" b="1" dirty="0"/>
                        <a:t>364 </a:t>
                      </a:r>
                      <a:r>
                        <a:rPr sz="1400" b="1" dirty="0"/>
                        <a:t>BV</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extLst>
                  <a:ext uri="{0D108BD9-81ED-4DB2-BD59-A6C34878D82A}">
                    <a16:rowId xmlns:a16="http://schemas.microsoft.com/office/drawing/2014/main" val="10006"/>
                  </a:ext>
                </a:extLst>
              </a:tr>
              <a:tr h="499697">
                <a:tc>
                  <a:txBody>
                    <a:bodyPr/>
                    <a:lstStyle/>
                    <a:p>
                      <a:pPr algn="l">
                        <a:defRPr sz="1800"/>
                      </a:pPr>
                      <a:r>
                        <a:rPr sz="1900" b="1"/>
                        <a:t>TOTAL RECURRING</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tc>
                  <a:txBody>
                    <a:bodyPr/>
                    <a:lstStyle/>
                    <a:p>
                      <a:pPr algn="l">
                        <a:defRPr sz="1900" b="1"/>
                      </a:pPr>
                      <a:r>
                        <a:rPr sz="1900"/>
                        <a:t>$49/ MO.</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tc>
                  <a:txBody>
                    <a:bodyPr/>
                    <a:lstStyle/>
                    <a:p>
                      <a:pPr algn="l">
                        <a:defRPr sz="1900" b="1"/>
                      </a:pPr>
                      <a:r>
                        <a:rPr sz="1900" dirty="0"/>
                        <a:t>89 BV/ MO.</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extLst>
                  <a:ext uri="{0D108BD9-81ED-4DB2-BD59-A6C34878D82A}">
                    <a16:rowId xmlns:a16="http://schemas.microsoft.com/office/drawing/2014/main" val="10007"/>
                  </a:ext>
                </a:extLst>
              </a:tr>
            </a:tbl>
          </a:graphicData>
        </a:graphic>
      </p:graphicFrame>
      <p:grpSp>
        <p:nvGrpSpPr>
          <p:cNvPr id="1492" name="Group 1492"/>
          <p:cNvGrpSpPr/>
          <p:nvPr/>
        </p:nvGrpSpPr>
        <p:grpSpPr>
          <a:xfrm>
            <a:off x="0" y="847364"/>
            <a:ext cx="4025717" cy="4150309"/>
            <a:chOff x="0" y="0"/>
            <a:chExt cx="4025716" cy="4150308"/>
          </a:xfrm>
        </p:grpSpPr>
        <p:pic>
          <p:nvPicPr>
            <p:cNvPr id="1490" name="image65.t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878" y="1237061"/>
              <a:ext cx="3529512" cy="2913247"/>
            </a:xfrm>
            <a:prstGeom prst="rect">
              <a:avLst/>
            </a:prstGeom>
            <a:ln w="12700" cap="flat">
              <a:noFill/>
              <a:miter lim="400000"/>
            </a:ln>
            <a:effectLst/>
          </p:spPr>
        </p:pic>
        <p:sp>
          <p:nvSpPr>
            <p:cNvPr id="1491" name="Shape 1491"/>
            <p:cNvSpPr/>
            <p:nvPr/>
          </p:nvSpPr>
          <p:spPr>
            <a:xfrm>
              <a:off x="0" y="0"/>
              <a:ext cx="4025716" cy="40010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defTabSz="914400">
                <a:defRPr sz="2000" b="1" cap="all"/>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000" b="1" i="0" u="none" strike="noStrike" kern="0" cap="all" spc="0" normalizeH="0" baseline="0" noProof="0" dirty="0">
                  <a:ln>
                    <a:noFill/>
                  </a:ln>
                  <a:solidFill>
                    <a:srgbClr val="000000"/>
                  </a:solidFill>
                  <a:effectLst/>
                  <a:uLnTx/>
                  <a:uFillTx/>
                  <a:latin typeface="Calibri"/>
                  <a:cs typeface="Calibri"/>
                  <a:sym typeface="Calibri"/>
                </a:rPr>
                <a:t>Your client buys a website</a:t>
              </a:r>
            </a:p>
          </p:txBody>
        </p:sp>
      </p:grpSp>
      <p:grpSp>
        <p:nvGrpSpPr>
          <p:cNvPr id="1495" name="Group 1495"/>
          <p:cNvGrpSpPr/>
          <p:nvPr/>
        </p:nvGrpSpPr>
        <p:grpSpPr>
          <a:xfrm>
            <a:off x="0" y="1174818"/>
            <a:ext cx="4025717" cy="2124857"/>
            <a:chOff x="0" y="-1"/>
            <a:chExt cx="4025716" cy="2124856"/>
          </a:xfrm>
        </p:grpSpPr>
        <p:sp>
          <p:nvSpPr>
            <p:cNvPr id="1493" name="Shape 1493"/>
            <p:cNvSpPr/>
            <p:nvPr/>
          </p:nvSpPr>
          <p:spPr>
            <a:xfrm>
              <a:off x="0" y="-1"/>
              <a:ext cx="4025716" cy="40010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defTabSz="914400">
                <a:defRPr sz="2000" b="1" cap="all"/>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000" b="1" i="0" u="none" strike="noStrike" kern="0" cap="all" spc="0" normalizeH="0" baseline="0" noProof="0" dirty="0">
                  <a:ln>
                    <a:noFill/>
                  </a:ln>
                  <a:solidFill>
                    <a:srgbClr val="000000"/>
                  </a:solidFill>
                  <a:effectLst/>
                  <a:uLnTx/>
                  <a:uFillTx/>
                  <a:latin typeface="Calibri"/>
                  <a:cs typeface="Calibri"/>
                  <a:sym typeface="Calibri"/>
                </a:rPr>
                <a:t>AND</a:t>
              </a:r>
              <a:r>
                <a:rPr kumimoji="0" sz="2000" b="1" i="0" u="none" strike="noStrike" kern="0" cap="all" spc="0" normalizeH="0" baseline="0" noProof="0" dirty="0">
                  <a:ln>
                    <a:noFill/>
                  </a:ln>
                  <a:solidFill>
                    <a:srgbClr val="000000"/>
                  </a:solidFill>
                  <a:effectLst/>
                  <a:uLnTx/>
                  <a:uFillTx/>
                  <a:latin typeface="Calibri"/>
                  <a:cs typeface="Calibri"/>
                  <a:sym typeface="Calibri"/>
                </a:rPr>
                <a:t> wants to market the site</a:t>
              </a:r>
            </a:p>
          </p:txBody>
        </p:sp>
        <p:pic>
          <p:nvPicPr>
            <p:cNvPr id="1494" name="image49.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51620" y="420397"/>
              <a:ext cx="2112580" cy="1704458"/>
            </a:xfrm>
            <a:prstGeom prst="rect">
              <a:avLst/>
            </a:prstGeom>
            <a:ln w="12700" cap="flat">
              <a:noFill/>
              <a:miter lim="400000"/>
            </a:ln>
            <a:effectLst/>
          </p:spPr>
        </p:pic>
      </p:grpSp>
      <p:grpSp>
        <p:nvGrpSpPr>
          <p:cNvPr id="1498" name="Group 1498"/>
          <p:cNvGrpSpPr/>
          <p:nvPr/>
        </p:nvGrpSpPr>
        <p:grpSpPr>
          <a:xfrm>
            <a:off x="-33618" y="1770664"/>
            <a:ext cx="9177618" cy="1220266"/>
            <a:chOff x="262434" y="0"/>
            <a:chExt cx="8881566" cy="1220265"/>
          </a:xfrm>
          <a:solidFill>
            <a:srgbClr val="1B9ED4">
              <a:alpha val="90000"/>
            </a:srgbClr>
          </a:solidFill>
        </p:grpSpPr>
        <p:sp>
          <p:nvSpPr>
            <p:cNvPr id="1496" name="Shape 1496"/>
            <p:cNvSpPr/>
            <p:nvPr/>
          </p:nvSpPr>
          <p:spPr>
            <a:xfrm>
              <a:off x="262434" y="0"/>
              <a:ext cx="8881566" cy="1220265"/>
            </a:xfrm>
            <a:prstGeom prst="rect">
              <a:avLst/>
            </a:prstGeom>
            <a:grpFill/>
            <a:ln w="25400" cap="flat">
              <a:noFill/>
              <a:prstDash val="solid"/>
              <a:round/>
            </a:ln>
            <a:effectLst/>
          </p:spPr>
          <p:txBody>
            <a:bodyPr wrap="square" lIns="45719" tIns="45719" rIns="45719" bIns="45719" numCol="1" anchor="ctr">
              <a:noAutofit/>
            </a:bodyPr>
            <a:lstStyle/>
            <a:p>
              <a:pPr marL="0" marR="0" lvl="0" indent="0" algn="ctr" defTabSz="914085" rtl="0" eaLnBrk="1" fontAlgn="auto" latinLnBrk="0" hangingPunct="0">
                <a:lnSpc>
                  <a:spcPct val="100000"/>
                </a:lnSpc>
                <a:spcBef>
                  <a:spcPts val="0"/>
                </a:spcBef>
                <a:spcAft>
                  <a:spcPts val="0"/>
                </a:spcAft>
                <a:buClrTx/>
                <a:buSzTx/>
                <a:buFontTx/>
                <a:buNone/>
                <a:tabLst/>
                <a:defRPr sz="2100">
                  <a:solidFill>
                    <a:srgbClr val="FFFFFF"/>
                  </a:solidFill>
                </a:defRPr>
              </a:pPr>
              <a:endParaRPr kumimoji="0" sz="2100" b="0" i="0" u="none" strike="noStrike" kern="0" cap="none" spc="0" normalizeH="0" baseline="0" noProof="0">
                <a:ln>
                  <a:noFill/>
                </a:ln>
                <a:solidFill>
                  <a:srgbClr val="FFFFFF"/>
                </a:solidFill>
                <a:effectLst/>
                <a:uLnTx/>
                <a:uFillTx/>
                <a:latin typeface="Calibri"/>
                <a:cs typeface="Calibri"/>
                <a:sym typeface="Calibri"/>
              </a:endParaRPr>
            </a:p>
          </p:txBody>
        </p:sp>
        <p:sp>
          <p:nvSpPr>
            <p:cNvPr id="1497" name="Shape 1497"/>
            <p:cNvSpPr/>
            <p:nvPr/>
          </p:nvSpPr>
          <p:spPr>
            <a:xfrm>
              <a:off x="262434" y="240800"/>
              <a:ext cx="8881566" cy="73866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marL="0" marR="0" lvl="0" indent="0" algn="ctr" defTabSz="914085" rtl="0" eaLnBrk="1" fontAlgn="auto" latinLnBrk="0" hangingPunct="0">
                <a:lnSpc>
                  <a:spcPct val="100000"/>
                </a:lnSpc>
                <a:spcBef>
                  <a:spcPts val="0"/>
                </a:spcBef>
                <a:spcAft>
                  <a:spcPts val="0"/>
                </a:spcAft>
                <a:buClrTx/>
                <a:buSzTx/>
                <a:buFontTx/>
                <a:buNone/>
                <a:tabLst/>
                <a:defRPr sz="2100">
                  <a:solidFill>
                    <a:srgbClr val="FFFFFF"/>
                  </a:solidFill>
                </a:defRPr>
              </a:pPr>
              <a:r>
                <a:rPr kumimoji="0" sz="2100" b="0" i="0" u="none" strike="noStrike" kern="0" cap="none" spc="0" normalizeH="0" baseline="0" noProof="0" dirty="0">
                  <a:ln>
                    <a:noFill/>
                  </a:ln>
                  <a:solidFill>
                    <a:srgbClr val="FFFFFF"/>
                  </a:solidFill>
                  <a:effectLst/>
                  <a:uLnTx/>
                  <a:uFillTx/>
                  <a:latin typeface="Calibri"/>
                  <a:cs typeface="Calibri"/>
                  <a:sym typeface="Calibri"/>
                </a:rPr>
                <a:t>YOU CAN START WITH A WEBSITE SALE OR A DIGITAL MARKETING PRODUCT SALE</a:t>
              </a:r>
              <a:r>
                <a:rPr kumimoji="0" lang="en-US" sz="2100" b="0" i="0" u="none" strike="noStrike" kern="0" cap="none" spc="0" normalizeH="0" baseline="0" noProof="0" dirty="0">
                  <a:ln>
                    <a:noFill/>
                  </a:ln>
                  <a:solidFill>
                    <a:srgbClr val="FFFFFF"/>
                  </a:solidFill>
                  <a:effectLst/>
                  <a:uLnTx/>
                  <a:uFillTx/>
                  <a:latin typeface="Calibri"/>
                  <a:cs typeface="Calibri"/>
                  <a:sym typeface="Calibri"/>
                </a:rPr>
                <a:t>.</a:t>
              </a:r>
              <a:endParaRPr kumimoji="0" sz="2100" b="0" i="0" u="none" strike="noStrike" kern="0" cap="none" spc="0" normalizeH="0" baseline="0" noProof="0" dirty="0">
                <a:ln>
                  <a:noFill/>
                </a:ln>
                <a:solidFill>
                  <a:srgbClr val="FFFFFF"/>
                </a:solidFill>
                <a:effectLst/>
                <a:uLnTx/>
                <a:uFillTx/>
                <a:latin typeface="Calibri"/>
                <a:cs typeface="Calibri"/>
                <a:sym typeface="Calibri"/>
              </a:endParaRPr>
            </a:p>
            <a:p>
              <a:pPr marL="0" marR="0" lvl="0" indent="0" algn="ctr" defTabSz="914085" rtl="0" eaLnBrk="1" fontAlgn="auto" latinLnBrk="0" hangingPunct="0">
                <a:lnSpc>
                  <a:spcPct val="100000"/>
                </a:lnSpc>
                <a:spcBef>
                  <a:spcPts val="0"/>
                </a:spcBef>
                <a:spcAft>
                  <a:spcPts val="0"/>
                </a:spcAft>
                <a:buClrTx/>
                <a:buSzTx/>
                <a:buFontTx/>
                <a:buNone/>
                <a:tabLst/>
                <a:defRPr sz="2100">
                  <a:solidFill>
                    <a:srgbClr val="FFFFFF"/>
                  </a:solidFill>
                </a:defRPr>
              </a:pPr>
              <a:r>
                <a:rPr kumimoji="0" sz="2100" b="0" i="0" u="none" strike="noStrike" kern="0" cap="none" spc="0" normalizeH="0" baseline="0" noProof="0" dirty="0">
                  <a:ln>
                    <a:noFill/>
                  </a:ln>
                  <a:solidFill>
                    <a:srgbClr val="FFFFFF"/>
                  </a:solidFill>
                  <a:effectLst/>
                  <a:uLnTx/>
                  <a:uFillTx/>
                  <a:latin typeface="Calibri"/>
                  <a:cs typeface="Calibri"/>
                  <a:sym typeface="Calibri"/>
                </a:rPr>
                <a:t>GROW THE RELATIONSHIP TO BUILD SHARE OF CUSTOMER</a:t>
              </a:r>
              <a:r>
                <a:rPr kumimoji="0" lang="en-US" sz="2100" b="0" i="0" u="none" strike="noStrike" kern="0" cap="none" spc="0" normalizeH="0" baseline="0" noProof="0" dirty="0">
                  <a:ln>
                    <a:noFill/>
                  </a:ln>
                  <a:solidFill>
                    <a:srgbClr val="FFFFFF"/>
                  </a:solidFill>
                  <a:effectLst/>
                  <a:uLnTx/>
                  <a:uFillTx/>
                  <a:latin typeface="Calibri"/>
                  <a:cs typeface="Calibri"/>
                  <a:sym typeface="Calibri"/>
                </a:rPr>
                <a:t>.</a:t>
              </a:r>
              <a:endParaRPr kumimoji="0" sz="2100" b="0" i="0" u="none" strike="noStrike" kern="0" cap="none" spc="0" normalizeH="0" baseline="0" noProof="0" dirty="0">
                <a:ln>
                  <a:noFill/>
                </a:ln>
                <a:solidFill>
                  <a:srgbClr val="FFFFFF"/>
                </a:solidFill>
                <a:effectLst/>
                <a:uLnTx/>
                <a:uFillTx/>
                <a:latin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1492"/>
                                        </p:tgtEl>
                                        <p:attrNameLst>
                                          <p:attrName>style.visibility</p:attrName>
                                        </p:attrNameLst>
                                      </p:cBhvr>
                                      <p:to>
                                        <p:strVal val="visible"/>
                                      </p:to>
                                    </p:set>
                                    <p:anim calcmode="lin" valueType="num">
                                      <p:cBhvr>
                                        <p:cTn id="7" dur="500" fill="hold"/>
                                        <p:tgtEl>
                                          <p:spTgt spid="1492"/>
                                        </p:tgtEl>
                                        <p:attrNameLst>
                                          <p:attrName>ppt_x</p:attrName>
                                        </p:attrNameLst>
                                      </p:cBhvr>
                                      <p:tavLst>
                                        <p:tav tm="0">
                                          <p:val>
                                            <p:strVal val="#ppt_x"/>
                                          </p:val>
                                        </p:tav>
                                        <p:tav tm="100000">
                                          <p:val>
                                            <p:strVal val="#ppt_x"/>
                                          </p:val>
                                        </p:tav>
                                      </p:tavLst>
                                    </p:anim>
                                    <p:anim calcmode="lin" valueType="num">
                                      <p:cBhvr>
                                        <p:cTn id="8" dur="500" fill="hold"/>
                                        <p:tgtEl>
                                          <p:spTgt spid="149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iterate>
                                    <p:tmAbs val="0"/>
                                  </p:iterate>
                                  <p:childTnLst>
                                    <p:set>
                                      <p:cBhvr>
                                        <p:cTn id="12" fill="hold"/>
                                        <p:tgtEl>
                                          <p:spTgt spid="1495"/>
                                        </p:tgtEl>
                                        <p:attrNameLst>
                                          <p:attrName>style.visibility</p:attrName>
                                        </p:attrNameLst>
                                      </p:cBhvr>
                                      <p:to>
                                        <p:strVal val="visible"/>
                                      </p:to>
                                    </p:set>
                                    <p:anim calcmode="lin" valueType="num">
                                      <p:cBhvr>
                                        <p:cTn id="13" dur="500" fill="hold"/>
                                        <p:tgtEl>
                                          <p:spTgt spid="1495"/>
                                        </p:tgtEl>
                                        <p:attrNameLst>
                                          <p:attrName>ppt_x</p:attrName>
                                        </p:attrNameLst>
                                      </p:cBhvr>
                                      <p:tavLst>
                                        <p:tav tm="0">
                                          <p:val>
                                            <p:strVal val="#ppt_x"/>
                                          </p:val>
                                        </p:tav>
                                        <p:tav tm="100000">
                                          <p:val>
                                            <p:strVal val="#ppt_x"/>
                                          </p:val>
                                        </p:tav>
                                      </p:tavLst>
                                    </p:anim>
                                    <p:anim calcmode="lin" valueType="num">
                                      <p:cBhvr>
                                        <p:cTn id="14" dur="500" fill="hold"/>
                                        <p:tgtEl>
                                          <p:spTgt spid="149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iterate>
                                    <p:tmAbs val="0"/>
                                  </p:iterate>
                                  <p:childTnLst>
                                    <p:set>
                                      <p:cBhvr>
                                        <p:cTn id="18" fill="hold"/>
                                        <p:tgtEl>
                                          <p:spTgt spid="1489"/>
                                        </p:tgtEl>
                                        <p:attrNameLst>
                                          <p:attrName>style.visibility</p:attrName>
                                        </p:attrNameLst>
                                      </p:cBhvr>
                                      <p:to>
                                        <p:strVal val="visible"/>
                                      </p:to>
                                    </p:set>
                                    <p:anim calcmode="lin" valueType="num">
                                      <p:cBhvr>
                                        <p:cTn id="19" dur="500" fill="hold"/>
                                        <p:tgtEl>
                                          <p:spTgt spid="1489"/>
                                        </p:tgtEl>
                                        <p:attrNameLst>
                                          <p:attrName>ppt_x</p:attrName>
                                        </p:attrNameLst>
                                      </p:cBhvr>
                                      <p:tavLst>
                                        <p:tav tm="0">
                                          <p:val>
                                            <p:strVal val="#ppt_x"/>
                                          </p:val>
                                        </p:tav>
                                        <p:tav tm="100000">
                                          <p:val>
                                            <p:strVal val="#ppt_x"/>
                                          </p:val>
                                        </p:tav>
                                      </p:tavLst>
                                    </p:anim>
                                    <p:anim calcmode="lin" valueType="num">
                                      <p:cBhvr>
                                        <p:cTn id="20" dur="500" fill="hold"/>
                                        <p:tgtEl>
                                          <p:spTgt spid="148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iterate>
                                    <p:tmAbs val="0"/>
                                  </p:iterate>
                                  <p:childTnLst>
                                    <p:set>
                                      <p:cBhvr>
                                        <p:cTn id="24" fill="hold"/>
                                        <p:tgtEl>
                                          <p:spTgt spid="1498"/>
                                        </p:tgtEl>
                                        <p:attrNameLst>
                                          <p:attrName>style.visibility</p:attrName>
                                        </p:attrNameLst>
                                      </p:cBhvr>
                                      <p:to>
                                        <p:strVal val="visible"/>
                                      </p:to>
                                    </p:set>
                                    <p:anim calcmode="lin" valueType="num">
                                      <p:cBhvr>
                                        <p:cTn id="25" dur="500" fill="hold"/>
                                        <p:tgtEl>
                                          <p:spTgt spid="1498"/>
                                        </p:tgtEl>
                                        <p:attrNameLst>
                                          <p:attrName>ppt_x</p:attrName>
                                        </p:attrNameLst>
                                      </p:cBhvr>
                                      <p:tavLst>
                                        <p:tav tm="0">
                                          <p:val>
                                            <p:strVal val="#ppt_x"/>
                                          </p:val>
                                        </p:tav>
                                        <p:tav tm="100000">
                                          <p:val>
                                            <p:strVal val="#ppt_x"/>
                                          </p:val>
                                        </p:tav>
                                      </p:tavLst>
                                    </p:anim>
                                    <p:anim calcmode="lin" valueType="num">
                                      <p:cBhvr>
                                        <p:cTn id="26" dur="500" fill="hold"/>
                                        <p:tgtEl>
                                          <p:spTgt spid="14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9" grpId="0" animBg="1" advAuto="0"/>
      <p:bldP spid="1492" grpId="0" animBg="1" advAuto="0"/>
      <p:bldP spid="1495" grpId="0" animBg="1" advAuto="0"/>
      <p:bldP spid="1498" grpId="0"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alpha val="66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348952" cy="5344510"/>
          </a:xfrm>
          <a:prstGeom prst="rect">
            <a:avLst/>
          </a:prstGeom>
        </p:spPr>
      </p:pic>
      <p:sp>
        <p:nvSpPr>
          <p:cNvPr id="6" name="Rectangle 5"/>
          <p:cNvSpPr/>
          <p:nvPr/>
        </p:nvSpPr>
        <p:spPr>
          <a:xfrm>
            <a:off x="5456989" y="0"/>
            <a:ext cx="3991811" cy="5344510"/>
          </a:xfrm>
          <a:prstGeom prst="rect">
            <a:avLst/>
          </a:prstGeom>
          <a:solidFill>
            <a:srgbClr val="E46C0A">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5572164" y="609138"/>
            <a:ext cx="3571836" cy="452431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THE PROVEN SYSTEM  </a:t>
            </a: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en-US" sz="2400" b="0" i="0" u="none" strike="noStrike" kern="1200" cap="none" spc="0" normalizeH="0" baseline="0" noProof="0" dirty="0">
                <a:ln>
                  <a:noFill/>
                </a:ln>
                <a:solidFill>
                  <a:prstClr val="white"/>
                </a:solidFill>
                <a:effectLst/>
                <a:uLnTx/>
                <a:uFillTx/>
                <a:latin typeface="Calibri"/>
                <a:ea typeface="+mn-ea"/>
                <a:cs typeface="+mn-cs"/>
              </a:rPr>
              <a:t>IS BUILT ON SELLING APPOINTMENTS,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THEN LEVERAGING OUR TEAMS OF PROFESSIONALS TO DO THE HEAVY LIFTING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THINK OF IT AS A “REFERRAL APPROACH”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SIMPLE &amp; EFFECTIVE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36703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B9ED4"/>
        </a:solidFill>
        <a:effectLst/>
      </p:bgPr>
    </p:bg>
    <p:spTree>
      <p:nvGrpSpPr>
        <p:cNvPr id="1" name=""/>
        <p:cNvGrpSpPr/>
        <p:nvPr/>
      </p:nvGrpSpPr>
      <p:grpSpPr>
        <a:xfrm>
          <a:off x="0" y="0"/>
          <a:ext cx="0" cy="0"/>
          <a:chOff x="0" y="0"/>
          <a:chExt cx="0" cy="0"/>
        </a:xfrm>
      </p:grpSpPr>
      <p:sp>
        <p:nvSpPr>
          <p:cNvPr id="4" name="Rectangle 3"/>
          <p:cNvSpPr/>
          <p:nvPr/>
        </p:nvSpPr>
        <p:spPr>
          <a:xfrm>
            <a:off x="381000" y="543915"/>
            <a:ext cx="8539537"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all" spc="0" normalizeH="0" baseline="0" noProof="0" dirty="0">
                <a:ln>
                  <a:noFill/>
                </a:ln>
                <a:solidFill>
                  <a:prstClr val="white"/>
                </a:solidFill>
                <a:effectLst/>
                <a:uLnTx/>
                <a:uFillTx/>
                <a:latin typeface="Calibri"/>
                <a:ea typeface="+mn-ea"/>
                <a:cs typeface="+mn-cs"/>
              </a:rPr>
              <a:t>AS A REMINDER…</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all" spc="0" normalizeH="0" baseline="0" noProof="0" dirty="0">
                <a:ln>
                  <a:noFill/>
                </a:ln>
                <a:solidFill>
                  <a:prstClr val="white"/>
                </a:solidFill>
                <a:effectLst/>
                <a:uLnTx/>
                <a:uFillTx/>
                <a:latin typeface="Calibri"/>
                <a:ea typeface="+mn-ea"/>
                <a:cs typeface="+mn-cs"/>
              </a:rPr>
              <a:t>Teams of Professionals include:</a:t>
            </a:r>
          </a:p>
        </p:txBody>
      </p:sp>
      <p:grpSp>
        <p:nvGrpSpPr>
          <p:cNvPr id="12" name="Group 11"/>
          <p:cNvGrpSpPr/>
          <p:nvPr/>
        </p:nvGrpSpPr>
        <p:grpSpPr>
          <a:xfrm>
            <a:off x="3281737" y="2038350"/>
            <a:ext cx="2743200" cy="1981200"/>
            <a:chOff x="3281737" y="2038350"/>
            <a:chExt cx="2743200" cy="1981200"/>
          </a:xfrm>
          <a:solidFill>
            <a:srgbClr val="E46C0A"/>
          </a:solidFill>
        </p:grpSpPr>
        <p:sp>
          <p:nvSpPr>
            <p:cNvPr id="6" name="Rectangle 5"/>
            <p:cNvSpPr/>
            <p:nvPr/>
          </p:nvSpPr>
          <p:spPr>
            <a:xfrm>
              <a:off x="3281737" y="2038350"/>
              <a:ext cx="2743200" cy="1981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all" spc="0" normalizeH="0" baseline="0" noProof="0" dirty="0">
                <a:ln>
                  <a:noFill/>
                </a:ln>
                <a:solidFill>
                  <a:prstClr val="white"/>
                </a:solidFill>
                <a:effectLst/>
                <a:uLnTx/>
                <a:uFillTx/>
                <a:latin typeface="Calibri"/>
                <a:ea typeface="+mn-ea"/>
                <a:cs typeface="+mn-cs"/>
              </a:endParaRPr>
            </a:p>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all" spc="0" normalizeH="0" baseline="0" noProof="0" dirty="0">
                <a:ln>
                  <a:noFill/>
                </a:ln>
                <a:solidFill>
                  <a:prstClr val="white"/>
                </a:solidFill>
                <a:effectLst/>
                <a:uLnTx/>
                <a:uFillTx/>
                <a:latin typeface="Calibri"/>
                <a:ea typeface="+mn-ea"/>
                <a:cs typeface="+mn-cs"/>
              </a:endParaRPr>
            </a:p>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all" spc="0" normalizeH="0" baseline="0" noProof="0" dirty="0">
                <a:ln>
                  <a:noFill/>
                </a:ln>
                <a:solidFill>
                  <a:prstClr val="white"/>
                </a:solidFill>
                <a:effectLst/>
                <a:uLnTx/>
                <a:uFillTx/>
                <a:latin typeface="Calibri"/>
                <a:ea typeface="+mn-ea"/>
                <a:cs typeface="+mn-cs"/>
              </a:endParaRPr>
            </a:p>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all" spc="0" normalizeH="0" baseline="0" noProof="0" dirty="0">
                <a:ln>
                  <a:noFill/>
                </a:ln>
                <a:solidFill>
                  <a:prstClr val="white"/>
                </a:solidFill>
                <a:effectLst/>
                <a:uLnTx/>
                <a:uFillTx/>
                <a:latin typeface="Calibri"/>
                <a:ea typeface="+mn-ea"/>
                <a:cs typeface="+mn-cs"/>
              </a:endParaRP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white"/>
                  </a:solidFill>
                  <a:effectLst/>
                  <a:uLnTx/>
                  <a:uFillTx/>
                  <a:latin typeface="Calibri"/>
                  <a:ea typeface="+mn-ea"/>
                  <a:cs typeface="+mn-cs"/>
                </a:rPr>
                <a:t>DESIGN &amp; DIGITAL TEAMS </a:t>
              </a:r>
            </a:p>
          </p:txBody>
        </p:sp>
        <p:pic>
          <p:nvPicPr>
            <p:cNvPr id="8" name="Picture 7"/>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165615" y="2317765"/>
              <a:ext cx="1015985" cy="1015985"/>
            </a:xfrm>
            <a:prstGeom prst="rect">
              <a:avLst/>
            </a:prstGeom>
            <a:grpFill/>
          </p:spPr>
        </p:pic>
      </p:grpSp>
      <p:grpSp>
        <p:nvGrpSpPr>
          <p:cNvPr id="13" name="Group 12"/>
          <p:cNvGrpSpPr/>
          <p:nvPr/>
        </p:nvGrpSpPr>
        <p:grpSpPr>
          <a:xfrm>
            <a:off x="6177337" y="2038136"/>
            <a:ext cx="2743200" cy="1981200"/>
            <a:chOff x="6177337" y="2038136"/>
            <a:chExt cx="2743200" cy="1981200"/>
          </a:xfrm>
          <a:solidFill>
            <a:schemeClr val="tx1">
              <a:lumMod val="50000"/>
              <a:lumOff val="50000"/>
            </a:schemeClr>
          </a:solidFill>
        </p:grpSpPr>
        <p:sp>
          <p:nvSpPr>
            <p:cNvPr id="7" name="Rectangle 6"/>
            <p:cNvSpPr/>
            <p:nvPr/>
          </p:nvSpPr>
          <p:spPr>
            <a:xfrm>
              <a:off x="6177337" y="2038136"/>
              <a:ext cx="2743200" cy="19812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all" spc="0" normalizeH="0" baseline="0" noProof="0" dirty="0">
                <a:ln>
                  <a:noFill/>
                </a:ln>
                <a:solidFill>
                  <a:prstClr val="white"/>
                </a:solidFill>
                <a:effectLst/>
                <a:uLnTx/>
                <a:uFillTx/>
                <a:latin typeface="Calibri"/>
                <a:ea typeface="+mn-ea"/>
                <a:cs typeface="+mn-cs"/>
              </a:endParaRPr>
            </a:p>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all" spc="0" normalizeH="0" baseline="0" noProof="0" dirty="0">
                <a:ln>
                  <a:noFill/>
                </a:ln>
                <a:solidFill>
                  <a:prstClr val="white"/>
                </a:solidFill>
                <a:effectLst/>
                <a:uLnTx/>
                <a:uFillTx/>
                <a:latin typeface="Calibri"/>
                <a:ea typeface="+mn-ea"/>
                <a:cs typeface="+mn-cs"/>
              </a:endParaRPr>
            </a:p>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all" spc="0" normalizeH="0" baseline="0" noProof="0" dirty="0">
                <a:ln>
                  <a:noFill/>
                </a:ln>
                <a:solidFill>
                  <a:prstClr val="white"/>
                </a:solidFill>
                <a:effectLst/>
                <a:uLnTx/>
                <a:uFillTx/>
                <a:latin typeface="Calibri"/>
                <a:ea typeface="+mn-ea"/>
                <a:cs typeface="+mn-cs"/>
              </a:endParaRPr>
            </a:p>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all" spc="0" normalizeH="0" baseline="0" noProof="0" dirty="0">
                <a:ln>
                  <a:noFill/>
                </a:ln>
                <a:solidFill>
                  <a:prstClr val="white"/>
                </a:solidFill>
                <a:effectLst/>
                <a:uLnTx/>
                <a:uFillTx/>
                <a:latin typeface="Calibri"/>
                <a:ea typeface="+mn-ea"/>
                <a:cs typeface="+mn-cs"/>
              </a:endParaRP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white"/>
                  </a:solidFill>
                  <a:effectLst/>
                  <a:uLnTx/>
                  <a:uFillTx/>
                  <a:latin typeface="Calibri"/>
                  <a:ea typeface="+mn-ea"/>
                  <a:cs typeface="+mn-cs"/>
                </a:rPr>
                <a:t>Customer Care</a:t>
              </a:r>
            </a:p>
          </p:txBody>
        </p:sp>
        <p:pic>
          <p:nvPicPr>
            <p:cNvPr id="9" name="Picture 3" descr="C:\Users\USER\Downloads\call37.png"/>
            <p:cNvPicPr>
              <a:picLocks noChangeAspect="1" noChangeArrowheads="1"/>
            </p:cNvPicPr>
            <p:nvPr/>
          </p:nvPicPr>
          <p:blipFill>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099193" y="2376015"/>
              <a:ext cx="899488" cy="899484"/>
            </a:xfrm>
            <a:prstGeom prst="rect">
              <a:avLst/>
            </a:prstGeom>
            <a:grpFill/>
          </p:spPr>
        </p:pic>
      </p:grpSp>
      <p:grpSp>
        <p:nvGrpSpPr>
          <p:cNvPr id="11" name="Group 10"/>
          <p:cNvGrpSpPr/>
          <p:nvPr/>
        </p:nvGrpSpPr>
        <p:grpSpPr>
          <a:xfrm>
            <a:off x="381000" y="2038350"/>
            <a:ext cx="2743200" cy="1981200"/>
            <a:chOff x="381000" y="2038350"/>
            <a:chExt cx="2743200" cy="1981200"/>
          </a:xfrm>
        </p:grpSpPr>
        <p:sp>
          <p:nvSpPr>
            <p:cNvPr id="5" name="Rectangle 4"/>
            <p:cNvSpPr/>
            <p:nvPr/>
          </p:nvSpPr>
          <p:spPr>
            <a:xfrm>
              <a:off x="381000" y="2038350"/>
              <a:ext cx="2743200" cy="19812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all" spc="0" normalizeH="0" baseline="0" noProof="0" dirty="0">
                <a:ln>
                  <a:noFill/>
                </a:ln>
                <a:solidFill>
                  <a:prstClr val="white"/>
                </a:solidFill>
                <a:effectLst/>
                <a:uLnTx/>
                <a:uFillTx/>
                <a:latin typeface="Calibri"/>
                <a:ea typeface="+mn-ea"/>
                <a:cs typeface="+mn-cs"/>
              </a:endParaRPr>
            </a:p>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all" spc="0" normalizeH="0" baseline="0" noProof="0" dirty="0">
                <a:ln>
                  <a:noFill/>
                </a:ln>
                <a:solidFill>
                  <a:prstClr val="white"/>
                </a:solidFill>
                <a:effectLst/>
                <a:uLnTx/>
                <a:uFillTx/>
                <a:latin typeface="Calibri"/>
                <a:ea typeface="+mn-ea"/>
                <a:cs typeface="+mn-cs"/>
              </a:endParaRPr>
            </a:p>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all" spc="0" normalizeH="0" baseline="0" noProof="0" dirty="0">
                <a:ln>
                  <a:noFill/>
                </a:ln>
                <a:solidFill>
                  <a:prstClr val="white"/>
                </a:solidFill>
                <a:effectLst/>
                <a:uLnTx/>
                <a:uFillTx/>
                <a:latin typeface="Calibri"/>
                <a:ea typeface="+mn-ea"/>
                <a:cs typeface="+mn-cs"/>
              </a:endParaRPr>
            </a:p>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all" spc="0" normalizeH="0" baseline="0" noProof="0" dirty="0">
                <a:ln>
                  <a:noFill/>
                </a:ln>
                <a:solidFill>
                  <a:prstClr val="white"/>
                </a:solidFill>
                <a:effectLst/>
                <a:uLnTx/>
                <a:uFillTx/>
                <a:latin typeface="Calibri"/>
                <a:ea typeface="+mn-ea"/>
                <a:cs typeface="+mn-cs"/>
              </a:endParaRP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white"/>
                  </a:solidFill>
                  <a:effectLst/>
                  <a:uLnTx/>
                  <a:uFillTx/>
                  <a:latin typeface="Calibri"/>
                  <a:ea typeface="+mn-ea"/>
                  <a:cs typeface="+mn-cs"/>
                </a:rPr>
                <a:t>Product Specialists</a:t>
              </a:r>
            </a:p>
          </p:txBody>
        </p:sp>
        <p:pic>
          <p:nvPicPr>
            <p:cNvPr id="10" name="Picture 2" descr="C:\Users\USER\Downloads\important.png"/>
            <p:cNvPicPr>
              <a:picLocks noChangeAspect="1" noChangeArrowheads="1"/>
            </p:cNvPicPr>
            <p:nvPr/>
          </p:nvPicPr>
          <p:blipFill>
            <a:blip r:embed="rId7" cstate="email">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313156" y="2419350"/>
              <a:ext cx="876096" cy="87609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790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 name="Shape 1617"/>
          <p:cNvSpPr/>
          <p:nvPr/>
        </p:nvSpPr>
        <p:spPr>
          <a:xfrm>
            <a:off x="164500" y="86702"/>
            <a:ext cx="8798491" cy="1248250"/>
          </a:xfrm>
          <a:prstGeom prst="rect">
            <a:avLst/>
          </a:prstGeom>
          <a:solidFill>
            <a:srgbClr val="1B9ED4"/>
          </a:solidFill>
          <a:ln w="12700">
            <a:miter lim="400000"/>
          </a:ln>
          <a:effectLst>
            <a:outerShdw blurRad="38100" dist="23000" dir="5400000" rotWithShape="0">
              <a:srgbClr val="000000">
                <a:alpha val="35000"/>
              </a:srgbClr>
            </a:outerShdw>
          </a:effectLst>
        </p:spPr>
        <p:txBody>
          <a:bodyPr lIns="45705" tIns="45706" rIns="45705" bIns="45706" anchor="ctr"/>
          <a:lstStyle/>
          <a:p>
            <a:pPr algn="ctr" defTabSz="457022">
              <a:defRPr>
                <a:solidFill>
                  <a:srgbClr val="FFFFFF"/>
                </a:solidFill>
              </a:defRPr>
            </a:pPr>
            <a:endParaRPr>
              <a:solidFill>
                <a:srgbClr val="FFFFFF"/>
              </a:solidFill>
              <a:latin typeface="Calibri"/>
              <a:cs typeface="Calibri"/>
            </a:endParaRPr>
          </a:p>
        </p:txBody>
      </p:sp>
      <p:sp>
        <p:nvSpPr>
          <p:cNvPr id="1618" name="Shape 1618"/>
          <p:cNvSpPr/>
          <p:nvPr/>
        </p:nvSpPr>
        <p:spPr>
          <a:xfrm>
            <a:off x="677747" y="702897"/>
            <a:ext cx="7517294" cy="577079"/>
          </a:xfrm>
          <a:prstGeom prst="rect">
            <a:avLst/>
          </a:prstGeom>
          <a:ln w="12700">
            <a:miter lim="400000"/>
          </a:ln>
          <a:extLst>
            <a:ext uri="{C572A759-6A51-4108-AA02-DFA0A04FC94B}">
              <ma14:wrappingTextBoxFlag xmlns="" xmlns:ma14="http://schemas.microsoft.com/office/mac/drawingml/2011/main" val="1"/>
            </a:ext>
          </a:extLst>
        </p:spPr>
        <p:txBody>
          <a:bodyPr lIns="34289" tIns="34289" rIns="34289" bIns="34289">
            <a:spAutoFit/>
          </a:bodyPr>
          <a:lstStyle>
            <a:lvl1pPr algn="ctr">
              <a:tabLst>
                <a:tab pos="76200" algn="l"/>
              </a:tabLst>
              <a:defRPr sz="2600" cap="all">
                <a:solidFill>
                  <a:srgbClr val="FFFFFF"/>
                </a:solidFill>
                <a:latin typeface="DIN-Bold"/>
                <a:ea typeface="DIN-Bold"/>
                <a:cs typeface="DIN-Bold"/>
                <a:sym typeface="DIN-Bold"/>
              </a:defRPr>
            </a:lvl1pPr>
          </a:lstStyle>
          <a:p>
            <a:pPr defTabSz="457022">
              <a:tabLst>
                <a:tab pos="76198" algn="l"/>
              </a:tabLst>
            </a:pPr>
            <a:r>
              <a:rPr sz="3300" dirty="0"/>
              <a:t>Proven system for success</a:t>
            </a:r>
          </a:p>
        </p:txBody>
      </p:sp>
      <p:pic>
        <p:nvPicPr>
          <p:cNvPr id="1619" name="image7.png" descr="AdobeStock_60157044.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514" y="1662075"/>
            <a:ext cx="2721427" cy="2765137"/>
          </a:xfrm>
          <a:prstGeom prst="rect">
            <a:avLst/>
          </a:prstGeom>
          <a:ln w="12700">
            <a:miter lim="400000"/>
          </a:ln>
        </p:spPr>
      </p:pic>
      <p:sp>
        <p:nvSpPr>
          <p:cNvPr id="1620" name="Shape 1620"/>
          <p:cNvSpPr/>
          <p:nvPr/>
        </p:nvSpPr>
        <p:spPr>
          <a:xfrm>
            <a:off x="164514" y="4618218"/>
            <a:ext cx="2721427" cy="438580"/>
          </a:xfrm>
          <a:prstGeom prst="rect">
            <a:avLst/>
          </a:prstGeom>
          <a:ln w="12700">
            <a:miter lim="400000"/>
          </a:ln>
          <a:extLst>
            <a:ext uri="{C572A759-6A51-4108-AA02-DFA0A04FC94B}">
              <ma14:wrappingTextBoxFlag xmlns="" xmlns:ma14="http://schemas.microsoft.com/office/mac/drawingml/2011/main" val="1"/>
            </a:ext>
          </a:extLst>
        </p:spPr>
        <p:txBody>
          <a:bodyPr lIns="34289" tIns="34289" rIns="34289" bIns="34289">
            <a:spAutoFit/>
          </a:bodyPr>
          <a:lstStyle>
            <a:lvl1pPr algn="ctr">
              <a:defRPr sz="1200">
                <a:latin typeface="DIN-Medium"/>
                <a:ea typeface="DIN-Medium"/>
                <a:cs typeface="DIN-Medium"/>
                <a:sym typeface="DIN-Medium"/>
              </a:defRPr>
            </a:lvl1pPr>
          </a:lstStyle>
          <a:p>
            <a:pPr defTabSz="457022"/>
            <a:r>
              <a:rPr dirty="0"/>
              <a:t>YOU TALK WITH BUSINESS OWNERS </a:t>
            </a:r>
            <a:br>
              <a:rPr lang="en-US" dirty="0"/>
            </a:br>
            <a:r>
              <a:rPr dirty="0"/>
              <a:t>AND SET AN APPT.</a:t>
            </a:r>
          </a:p>
        </p:txBody>
      </p:sp>
      <p:sp>
        <p:nvSpPr>
          <p:cNvPr id="1621" name="Shape 1621"/>
          <p:cNvSpPr/>
          <p:nvPr/>
        </p:nvSpPr>
        <p:spPr>
          <a:xfrm>
            <a:off x="6225802" y="4623657"/>
            <a:ext cx="2737189" cy="438580"/>
          </a:xfrm>
          <a:prstGeom prst="rect">
            <a:avLst/>
          </a:prstGeom>
          <a:ln w="12700">
            <a:miter lim="400000"/>
          </a:ln>
          <a:extLst>
            <a:ext uri="{C572A759-6A51-4108-AA02-DFA0A04FC94B}">
              <ma14:wrappingTextBoxFlag xmlns="" xmlns:ma14="http://schemas.microsoft.com/office/mac/drawingml/2011/main" val="1"/>
            </a:ext>
          </a:extLst>
        </p:spPr>
        <p:txBody>
          <a:bodyPr lIns="34289" tIns="34289" rIns="34289" bIns="34289">
            <a:spAutoFit/>
          </a:bodyPr>
          <a:lstStyle>
            <a:lvl1pPr algn="ctr">
              <a:defRPr sz="1200">
                <a:latin typeface="DIN-Medium"/>
                <a:ea typeface="DIN-Medium"/>
                <a:cs typeface="DIN-Medium"/>
                <a:sym typeface="DIN-Medium"/>
              </a:defRPr>
            </a:lvl1pPr>
          </a:lstStyle>
          <a:p>
            <a:pPr defTabSz="457022"/>
            <a:r>
              <a:rPr dirty="0"/>
              <a:t>CLIENT GETS A GREAT SITE </a:t>
            </a:r>
            <a:br>
              <a:rPr lang="en-US" dirty="0"/>
            </a:br>
            <a:r>
              <a:rPr dirty="0"/>
              <a:t>AND SUPPORT MARKETING IT</a:t>
            </a:r>
          </a:p>
        </p:txBody>
      </p:sp>
      <p:pic>
        <p:nvPicPr>
          <p:cNvPr id="1622" name="image76.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225802" y="1666842"/>
            <a:ext cx="2737189" cy="2765137"/>
          </a:xfrm>
          <a:prstGeom prst="rect">
            <a:avLst/>
          </a:prstGeom>
          <a:ln w="12700">
            <a:miter lim="400000"/>
          </a:ln>
        </p:spPr>
      </p:pic>
      <p:pic>
        <p:nvPicPr>
          <p:cNvPr id="1623" name="image77.png"/>
          <p:cNvPicPr>
            <a:picLocks noChangeAspect="1"/>
          </p:cNvPicPr>
          <p:nvPr/>
        </p:nvPicPr>
        <p:blipFill>
          <a:blip r:embed="rId5" cstate="email">
            <a:extLst>
              <a:ext uri="{28A0092B-C50C-407E-A947-70E740481C1C}">
                <a14:useLocalDpi xmlns:a14="http://schemas.microsoft.com/office/drawing/2010/main"/>
              </a:ext>
            </a:extLst>
          </a:blip>
          <a:srcRect l="30776"/>
          <a:stretch>
            <a:fillRect/>
          </a:stretch>
        </p:blipFill>
        <p:spPr>
          <a:xfrm>
            <a:off x="3107116" y="1662070"/>
            <a:ext cx="2885147" cy="2778533"/>
          </a:xfrm>
          <a:prstGeom prst="rect">
            <a:avLst/>
          </a:prstGeom>
          <a:ln w="12700">
            <a:miter lim="400000"/>
          </a:ln>
        </p:spPr>
      </p:pic>
      <p:sp>
        <p:nvSpPr>
          <p:cNvPr id="1624" name="Shape 1624"/>
          <p:cNvSpPr/>
          <p:nvPr/>
        </p:nvSpPr>
        <p:spPr>
          <a:xfrm>
            <a:off x="3107102" y="4618219"/>
            <a:ext cx="2885146" cy="438580"/>
          </a:xfrm>
          <a:prstGeom prst="rect">
            <a:avLst/>
          </a:prstGeom>
          <a:ln w="12700">
            <a:miter lim="400000"/>
          </a:ln>
          <a:extLst>
            <a:ext uri="{C572A759-6A51-4108-AA02-DFA0A04FC94B}">
              <ma14:wrappingTextBoxFlag xmlns="" xmlns:ma14="http://schemas.microsoft.com/office/mac/drawingml/2011/main" val="1"/>
            </a:ext>
          </a:extLst>
        </p:spPr>
        <p:txBody>
          <a:bodyPr lIns="34289" tIns="34289" rIns="34289" bIns="34289">
            <a:spAutoFit/>
          </a:bodyPr>
          <a:lstStyle/>
          <a:p>
            <a:pPr algn="ctr" defTabSz="457022">
              <a:defRPr sz="1200">
                <a:latin typeface="DIN-Medium"/>
                <a:ea typeface="DIN-Medium"/>
                <a:cs typeface="DIN-Medium"/>
                <a:sym typeface="DIN-Medium"/>
              </a:defRPr>
            </a:pPr>
            <a:r>
              <a:rPr sz="1200">
                <a:latin typeface="DIN-Medium"/>
                <a:sym typeface="DIN-Medium"/>
              </a:rPr>
              <a:t>SALES TEAM</a:t>
            </a:r>
          </a:p>
          <a:p>
            <a:pPr algn="ctr" defTabSz="457022">
              <a:defRPr sz="1200">
                <a:latin typeface="DIN-Medium"/>
                <a:ea typeface="DIN-Medium"/>
                <a:cs typeface="DIN-Medium"/>
                <a:sym typeface="DIN-Medium"/>
              </a:defRPr>
            </a:pPr>
            <a:r>
              <a:rPr sz="1200">
                <a:latin typeface="DIN-Medium"/>
                <a:sym typeface="DIN-Medium"/>
              </a:rPr>
              <a:t>DESIGN, DIGITAL, SUPPORT TEAMS</a:t>
            </a:r>
          </a:p>
        </p:txBody>
      </p:sp>
      <p:pic>
        <p:nvPicPr>
          <p:cNvPr id="3" name="Picture 2">
            <a:extLst>
              <a:ext uri="{FF2B5EF4-FFF2-40B4-BE49-F238E27FC236}">
                <a16:creationId xmlns:a16="http://schemas.microsoft.com/office/drawing/2014/main" id="{01DCAC36-A186-4E85-93BD-6B65619AFA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850" y="259708"/>
            <a:ext cx="1702616" cy="419927"/>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1624"/>
                                        </p:tgtEl>
                                        <p:attrNameLst>
                                          <p:attrName>style.visibility</p:attrName>
                                        </p:attrNameLst>
                                      </p:cBhvr>
                                      <p:to>
                                        <p:strVal val="visible"/>
                                      </p:to>
                                    </p:set>
                                    <p:anim calcmode="lin" valueType="num">
                                      <p:cBhvr>
                                        <p:cTn id="7" dur="1000" fill="hold"/>
                                        <p:tgtEl>
                                          <p:spTgt spid="1624"/>
                                        </p:tgtEl>
                                        <p:attrNameLst>
                                          <p:attrName>ppt_w</p:attrName>
                                        </p:attrNameLst>
                                      </p:cBhvr>
                                      <p:tavLst>
                                        <p:tav tm="0">
                                          <p:val>
                                            <p:fltVal val="0"/>
                                          </p:val>
                                        </p:tav>
                                        <p:tav tm="100000">
                                          <p:val>
                                            <p:strVal val="#ppt_w"/>
                                          </p:val>
                                        </p:tav>
                                      </p:tavLst>
                                    </p:anim>
                                    <p:anim calcmode="lin" valueType="num">
                                      <p:cBhvr>
                                        <p:cTn id="8" dur="1000" fill="hold"/>
                                        <p:tgtEl>
                                          <p:spTgt spid="1624"/>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3" presetClass="entr" presetSubtype="16" fill="hold" grpId="0" nodeType="afterEffect">
                                  <p:stCondLst>
                                    <p:cond delay="0"/>
                                  </p:stCondLst>
                                  <p:iterate>
                                    <p:tmAbs val="0"/>
                                  </p:iterate>
                                  <p:childTnLst>
                                    <p:set>
                                      <p:cBhvr>
                                        <p:cTn id="11" fill="hold"/>
                                        <p:tgtEl>
                                          <p:spTgt spid="1623"/>
                                        </p:tgtEl>
                                        <p:attrNameLst>
                                          <p:attrName>style.visibility</p:attrName>
                                        </p:attrNameLst>
                                      </p:cBhvr>
                                      <p:to>
                                        <p:strVal val="visible"/>
                                      </p:to>
                                    </p:set>
                                    <p:anim calcmode="lin" valueType="num">
                                      <p:cBhvr>
                                        <p:cTn id="12" dur="1000" fill="hold"/>
                                        <p:tgtEl>
                                          <p:spTgt spid="1623"/>
                                        </p:tgtEl>
                                        <p:attrNameLst>
                                          <p:attrName>ppt_w</p:attrName>
                                        </p:attrNameLst>
                                      </p:cBhvr>
                                      <p:tavLst>
                                        <p:tav tm="0">
                                          <p:val>
                                            <p:fltVal val="0"/>
                                          </p:val>
                                        </p:tav>
                                        <p:tav tm="100000">
                                          <p:val>
                                            <p:strVal val="#ppt_w"/>
                                          </p:val>
                                        </p:tav>
                                      </p:tavLst>
                                    </p:anim>
                                    <p:anim calcmode="lin" valueType="num">
                                      <p:cBhvr>
                                        <p:cTn id="13" dur="1000" fill="hold"/>
                                        <p:tgtEl>
                                          <p:spTgt spid="1623"/>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iterate>
                                    <p:tmAbs val="0"/>
                                  </p:iterate>
                                  <p:childTnLst>
                                    <p:set>
                                      <p:cBhvr>
                                        <p:cTn id="17" fill="hold"/>
                                        <p:tgtEl>
                                          <p:spTgt spid="1622"/>
                                        </p:tgtEl>
                                        <p:attrNameLst>
                                          <p:attrName>style.visibility</p:attrName>
                                        </p:attrNameLst>
                                      </p:cBhvr>
                                      <p:to>
                                        <p:strVal val="visible"/>
                                      </p:to>
                                    </p:set>
                                    <p:anim calcmode="lin" valueType="num">
                                      <p:cBhvr>
                                        <p:cTn id="18" dur="1000" fill="hold"/>
                                        <p:tgtEl>
                                          <p:spTgt spid="1622"/>
                                        </p:tgtEl>
                                        <p:attrNameLst>
                                          <p:attrName>ppt_w</p:attrName>
                                        </p:attrNameLst>
                                      </p:cBhvr>
                                      <p:tavLst>
                                        <p:tav tm="0">
                                          <p:val>
                                            <p:fltVal val="0"/>
                                          </p:val>
                                        </p:tav>
                                        <p:tav tm="100000">
                                          <p:val>
                                            <p:strVal val="#ppt_w"/>
                                          </p:val>
                                        </p:tav>
                                      </p:tavLst>
                                    </p:anim>
                                    <p:anim calcmode="lin" valueType="num">
                                      <p:cBhvr>
                                        <p:cTn id="19" dur="1000" fill="hold"/>
                                        <p:tgtEl>
                                          <p:spTgt spid="1622"/>
                                        </p:tgtEl>
                                        <p:attrNameLst>
                                          <p:attrName>ppt_h</p:attrName>
                                        </p:attrNameLst>
                                      </p:cBhvr>
                                      <p:tavLst>
                                        <p:tav tm="0">
                                          <p:val>
                                            <p:fltVal val="0"/>
                                          </p:val>
                                        </p:tav>
                                        <p:tav tm="100000">
                                          <p:val>
                                            <p:strVal val="#ppt_h"/>
                                          </p:val>
                                        </p:tav>
                                      </p:tavLst>
                                    </p:anim>
                                  </p:childTnLst>
                                </p:cTn>
                              </p:par>
                            </p:childTnLst>
                          </p:cTn>
                        </p:par>
                        <p:par>
                          <p:cTn id="20" fill="hold">
                            <p:stCondLst>
                              <p:cond delay="1000"/>
                            </p:stCondLst>
                            <p:childTnLst>
                              <p:par>
                                <p:cTn id="21" presetID="23" presetClass="entr" presetSubtype="16" fill="hold" grpId="0" nodeType="afterEffect">
                                  <p:stCondLst>
                                    <p:cond delay="0"/>
                                  </p:stCondLst>
                                  <p:iterate>
                                    <p:tmAbs val="0"/>
                                  </p:iterate>
                                  <p:childTnLst>
                                    <p:set>
                                      <p:cBhvr>
                                        <p:cTn id="22" fill="hold"/>
                                        <p:tgtEl>
                                          <p:spTgt spid="1621"/>
                                        </p:tgtEl>
                                        <p:attrNameLst>
                                          <p:attrName>style.visibility</p:attrName>
                                        </p:attrNameLst>
                                      </p:cBhvr>
                                      <p:to>
                                        <p:strVal val="visible"/>
                                      </p:to>
                                    </p:set>
                                    <p:anim calcmode="lin" valueType="num">
                                      <p:cBhvr>
                                        <p:cTn id="23" dur="1000" fill="hold"/>
                                        <p:tgtEl>
                                          <p:spTgt spid="1621"/>
                                        </p:tgtEl>
                                        <p:attrNameLst>
                                          <p:attrName>ppt_w</p:attrName>
                                        </p:attrNameLst>
                                      </p:cBhvr>
                                      <p:tavLst>
                                        <p:tav tm="0">
                                          <p:val>
                                            <p:fltVal val="0"/>
                                          </p:val>
                                        </p:tav>
                                        <p:tav tm="100000">
                                          <p:val>
                                            <p:strVal val="#ppt_w"/>
                                          </p:val>
                                        </p:tav>
                                      </p:tavLst>
                                    </p:anim>
                                    <p:anim calcmode="lin" valueType="num">
                                      <p:cBhvr>
                                        <p:cTn id="24" dur="1000" fill="hold"/>
                                        <p:tgtEl>
                                          <p:spTgt spid="16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1" grpId="0" animBg="1" advAuto="0"/>
      <p:bldP spid="1622" grpId="0" animBg="1" advAuto="0"/>
      <p:bldP spid="1623" grpId="0" animBg="1" advAuto="0"/>
      <p:bldP spid="1624" grpId="0"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9143999" cy="5143500"/>
          </a:xfrm>
          <a:prstGeom prst="rect">
            <a:avLst/>
          </a:prstGeom>
        </p:spPr>
      </p:pic>
      <p:sp>
        <p:nvSpPr>
          <p:cNvPr id="3" name="Rectangle 2"/>
          <p:cNvSpPr/>
          <p:nvPr/>
        </p:nvSpPr>
        <p:spPr>
          <a:xfrm>
            <a:off x="0" y="0"/>
            <a:ext cx="9144000" cy="5143500"/>
          </a:xfrm>
          <a:prstGeom prst="rect">
            <a:avLst/>
          </a:prstGeom>
          <a:solidFill>
            <a:schemeClr val="tx1">
              <a:lumMod val="75000"/>
              <a:lumOff val="25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p:cNvSpPr txBox="1"/>
          <p:nvPr/>
        </p:nvSpPr>
        <p:spPr>
          <a:xfrm>
            <a:off x="514350" y="702200"/>
            <a:ext cx="7815458" cy="800219"/>
          </a:xfrm>
          <a:prstGeom prst="rect">
            <a:avLst/>
          </a:prstGeom>
          <a:solidFill>
            <a:srgbClr val="1B9ED4"/>
          </a:solid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75" normalizeH="0" baseline="0" noProof="0" dirty="0">
                <a:ln>
                  <a:noFill/>
                </a:ln>
                <a:solidFill>
                  <a:prstClr val="white"/>
                </a:solidFill>
                <a:effectLst/>
                <a:uLnTx/>
                <a:uFillTx/>
                <a:latin typeface="Calibri" charset="0"/>
                <a:ea typeface="Calibri" charset="0"/>
                <a:cs typeface="Calibri" charset="0"/>
              </a:rPr>
              <a:t>THE WEBCENTER PROGRAM CAN WORK FOR ANYONE!  CHOOSE THE PROGRAM THAT FITS YOUR BACKGROUND. </a:t>
            </a:r>
          </a:p>
        </p:txBody>
      </p:sp>
      <p:sp>
        <p:nvSpPr>
          <p:cNvPr id="10" name="TextBox 9"/>
          <p:cNvSpPr txBox="1"/>
          <p:nvPr/>
        </p:nvSpPr>
        <p:spPr>
          <a:xfrm>
            <a:off x="514350" y="1847618"/>
            <a:ext cx="7815458" cy="1323439"/>
          </a:xfrm>
          <a:prstGeom prst="rect">
            <a:avLst/>
          </a:prstGeom>
          <a:solidFill>
            <a:srgbClr val="1B9ED4"/>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tab pos="114265" algn="l"/>
              </a:tabLst>
              <a:defRPr/>
            </a:pPr>
            <a:r>
              <a:rPr kumimoji="0" lang="en-US" sz="2000" b="1" i="0" u="none" strike="noStrike" kern="1200" cap="none" spc="0" normalizeH="0" baseline="0" noProof="0" dirty="0">
                <a:ln>
                  <a:noFill/>
                </a:ln>
                <a:solidFill>
                  <a:prstClr val="white"/>
                </a:solidFill>
                <a:effectLst/>
                <a:uLnTx/>
                <a:uFillTx/>
                <a:latin typeface="Calibri" charset="0"/>
                <a:ea typeface="Calibri" charset="0"/>
                <a:cs typeface="Calibri" charset="0"/>
              </a:rPr>
              <a:t>OUR SYSTEM IS BUILT ON TALKING TO BUSINESS OWNERS AND THEN LEVERAGING TEAMS OF PROFESSIONALS.</a:t>
            </a:r>
            <a:br>
              <a:rPr kumimoji="0" lang="en-US" sz="2000" b="1" i="0" u="none" strike="noStrike" kern="1200" cap="none" spc="0" normalizeH="0" baseline="0" noProof="0" dirty="0">
                <a:ln>
                  <a:noFill/>
                </a:ln>
                <a:solidFill>
                  <a:prstClr val="white"/>
                </a:solidFill>
                <a:effectLst/>
                <a:uLnTx/>
                <a:uFillTx/>
                <a:latin typeface="Calibri" charset="0"/>
                <a:ea typeface="Calibri" charset="0"/>
                <a:cs typeface="Calibri" charset="0"/>
              </a:rPr>
            </a:br>
            <a:endParaRPr kumimoji="0" lang="en-US" sz="2000" b="1" i="0" u="none" strike="noStrike" kern="1200" cap="none" spc="0" normalizeH="0" baseline="0" noProof="0" dirty="0">
              <a:ln>
                <a:noFill/>
              </a:ln>
              <a:solidFill>
                <a:prstClr val="white"/>
              </a:solidFill>
              <a:effectLst/>
              <a:uLnTx/>
              <a:uFillTx/>
              <a:latin typeface="Calibri" charset="0"/>
              <a:ea typeface="Calibri" charset="0"/>
              <a:cs typeface="Calibri" charset="0"/>
            </a:endParaRPr>
          </a:p>
          <a:p>
            <a:pPr marL="0" marR="0" lvl="0" indent="0" algn="ctr" defTabSz="457200" rtl="0" eaLnBrk="1" fontAlgn="auto" latinLnBrk="0" hangingPunct="1">
              <a:lnSpc>
                <a:spcPct val="100000"/>
              </a:lnSpc>
              <a:spcBef>
                <a:spcPts val="0"/>
              </a:spcBef>
              <a:spcAft>
                <a:spcPts val="0"/>
              </a:spcAft>
              <a:buClrTx/>
              <a:buSzTx/>
              <a:buFontTx/>
              <a:buNone/>
              <a:tabLst>
                <a:tab pos="114265" algn="l"/>
              </a:tabLst>
              <a:defRPr/>
            </a:pPr>
            <a:r>
              <a:rPr kumimoji="0" lang="en-US" sz="2000" b="1" i="0" u="none" strike="noStrike" kern="1200" cap="none" spc="0" normalizeH="0" baseline="0" noProof="0" dirty="0">
                <a:ln>
                  <a:noFill/>
                </a:ln>
                <a:solidFill>
                  <a:prstClr val="white"/>
                </a:solidFill>
                <a:effectLst/>
                <a:uLnTx/>
                <a:uFillTx/>
                <a:latin typeface="Calibri" charset="0"/>
                <a:ea typeface="Calibri" charset="0"/>
                <a:cs typeface="Calibri" charset="0"/>
              </a:rPr>
              <a:t>WHAT QUALITIES MAKE A GREAT WEBCENTER OWNER CANDIDATE?</a:t>
            </a:r>
          </a:p>
        </p:txBody>
      </p:sp>
      <p:sp>
        <p:nvSpPr>
          <p:cNvPr id="11" name="TextBox 10"/>
          <p:cNvSpPr txBox="1"/>
          <p:nvPr/>
        </p:nvSpPr>
        <p:spPr>
          <a:xfrm>
            <a:off x="514350" y="3516257"/>
            <a:ext cx="7815458" cy="707886"/>
          </a:xfrm>
          <a:prstGeom prst="rect">
            <a:avLst/>
          </a:prstGeom>
          <a:solidFill>
            <a:srgbClr val="1B9ED4"/>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tab pos="114265" algn="l"/>
              </a:tabLst>
              <a:defRPr/>
            </a:pPr>
            <a:r>
              <a:rPr kumimoji="0" lang="en-US" sz="2000" b="1" i="0" u="none" strike="noStrike" kern="1200" cap="none" spc="0" normalizeH="0" baseline="0" noProof="0" dirty="0">
                <a:ln>
                  <a:noFill/>
                </a:ln>
                <a:solidFill>
                  <a:prstClr val="white"/>
                </a:solidFill>
                <a:effectLst/>
                <a:uLnTx/>
                <a:uFillTx/>
                <a:latin typeface="Calibri" charset="0"/>
                <a:ea typeface="Calibri" charset="0"/>
                <a:cs typeface="Calibri" charset="0"/>
              </a:rPr>
              <a:t>FRIENDLY.  MOTIVATED.  SELF DRIVEN.  ORGANIZED.  WELL CONNECTED.</a:t>
            </a:r>
          </a:p>
          <a:p>
            <a:pPr marL="0" marR="0" lvl="0" indent="0" algn="ctr" defTabSz="457200" rtl="0" eaLnBrk="1" fontAlgn="auto" latinLnBrk="0" hangingPunct="1">
              <a:lnSpc>
                <a:spcPct val="100000"/>
              </a:lnSpc>
              <a:spcBef>
                <a:spcPts val="0"/>
              </a:spcBef>
              <a:spcAft>
                <a:spcPts val="0"/>
              </a:spcAft>
              <a:buClrTx/>
              <a:buSzTx/>
              <a:buFontTx/>
              <a:buNone/>
              <a:tabLst>
                <a:tab pos="114265" algn="l"/>
              </a:tabLst>
              <a:defRPr/>
            </a:pPr>
            <a:r>
              <a:rPr kumimoji="0" lang="en-US" sz="2000" b="1" i="0" u="none" strike="noStrike" kern="1200" cap="none" spc="0" normalizeH="0" baseline="0" noProof="0" dirty="0">
                <a:ln>
                  <a:noFill/>
                </a:ln>
                <a:solidFill>
                  <a:prstClr val="white"/>
                </a:solidFill>
                <a:effectLst/>
                <a:uLnTx/>
                <a:uFillTx/>
                <a:latin typeface="Calibri" charset="0"/>
                <a:ea typeface="Calibri" charset="0"/>
                <a:cs typeface="Calibri" charset="0"/>
              </a:rPr>
              <a:t>SOCIAL.  UFO PROSPECTS.</a:t>
            </a:r>
          </a:p>
        </p:txBody>
      </p:sp>
    </p:spTree>
    <p:extLst>
      <p:ext uri="{BB962C8B-B14F-4D97-AF65-F5344CB8AC3E}">
        <p14:creationId xmlns:p14="http://schemas.microsoft.com/office/powerpoint/2010/main" val="140777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4" name="image4.t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856" y="-2"/>
            <a:ext cx="6091270" cy="5203644"/>
          </a:xfrm>
          <a:prstGeom prst="rect">
            <a:avLst/>
          </a:prstGeom>
          <a:ln w="12700">
            <a:miter lim="400000"/>
          </a:ln>
        </p:spPr>
      </p:pic>
      <p:sp>
        <p:nvSpPr>
          <p:cNvPr id="1145" name="Shape 1145"/>
          <p:cNvSpPr/>
          <p:nvPr/>
        </p:nvSpPr>
        <p:spPr>
          <a:xfrm>
            <a:off x="9" y="3409950"/>
            <a:ext cx="5304695" cy="1295400"/>
          </a:xfrm>
          <a:prstGeom prst="rect">
            <a:avLst/>
          </a:prstGeom>
          <a:solidFill>
            <a:srgbClr val="D4511B">
              <a:alpha val="89804"/>
            </a:srgbClr>
          </a:solidFill>
          <a:ln w="12700">
            <a:miter lim="400000"/>
          </a:ln>
        </p:spPr>
        <p:txBody>
          <a:bodyPr lIns="45705" tIns="45706" rIns="45705" bIns="45706" anchor="ctr"/>
          <a:lstStyle/>
          <a:p>
            <a:pPr algn="ctr" defTabSz="914085">
              <a:defRPr>
                <a:solidFill>
                  <a:srgbClr val="FFFFFF"/>
                </a:solidFill>
              </a:defRPr>
            </a:pPr>
            <a:endParaRPr/>
          </a:p>
        </p:txBody>
      </p:sp>
      <p:sp>
        <p:nvSpPr>
          <p:cNvPr id="1146" name="Shape 1146"/>
          <p:cNvSpPr/>
          <p:nvPr/>
        </p:nvSpPr>
        <p:spPr>
          <a:xfrm flipH="1" flipV="1">
            <a:off x="4267200" y="4629150"/>
            <a:ext cx="630130" cy="3048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1B9ED4"/>
          </a:solidFill>
          <a:ln w="12700">
            <a:miter lim="400000"/>
          </a:ln>
        </p:spPr>
        <p:txBody>
          <a:bodyPr lIns="45705" tIns="45706" rIns="45705" bIns="45706" anchor="ctr"/>
          <a:lstStyle/>
          <a:p>
            <a:pPr algn="ctr" defTabSz="914085">
              <a:defRPr>
                <a:solidFill>
                  <a:srgbClr val="FFFFFF"/>
                </a:solidFill>
              </a:defRPr>
            </a:pPr>
            <a:endParaRPr/>
          </a:p>
        </p:txBody>
      </p:sp>
      <p:sp>
        <p:nvSpPr>
          <p:cNvPr id="1147" name="Shape 1147"/>
          <p:cNvSpPr/>
          <p:nvPr/>
        </p:nvSpPr>
        <p:spPr>
          <a:xfrm flipH="1" flipV="1">
            <a:off x="4572000" y="3677693"/>
            <a:ext cx="533400" cy="3048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1B9ED4"/>
          </a:solidFill>
          <a:ln w="12700">
            <a:miter lim="400000"/>
          </a:ln>
        </p:spPr>
        <p:txBody>
          <a:bodyPr lIns="45705" tIns="45706" rIns="45705" bIns="45706" anchor="ctr"/>
          <a:lstStyle/>
          <a:p>
            <a:pPr algn="ctr" defTabSz="914085">
              <a:defRPr>
                <a:solidFill>
                  <a:srgbClr val="FFFFFF"/>
                </a:solidFill>
              </a:defRPr>
            </a:pPr>
            <a:endParaRPr/>
          </a:p>
        </p:txBody>
      </p:sp>
      <p:sp>
        <p:nvSpPr>
          <p:cNvPr id="1148" name="Shape 1148"/>
          <p:cNvSpPr/>
          <p:nvPr/>
        </p:nvSpPr>
        <p:spPr>
          <a:xfrm flipH="1" flipV="1">
            <a:off x="4897330" y="2720515"/>
            <a:ext cx="533401" cy="3048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1B9ED4"/>
          </a:solidFill>
          <a:ln w="12700">
            <a:miter lim="400000"/>
          </a:ln>
        </p:spPr>
        <p:txBody>
          <a:bodyPr lIns="45705" tIns="45706" rIns="45705" bIns="45706" anchor="ctr"/>
          <a:lstStyle/>
          <a:p>
            <a:pPr algn="ctr" defTabSz="914085">
              <a:defRPr>
                <a:solidFill>
                  <a:srgbClr val="FFFFFF"/>
                </a:solidFill>
              </a:defRPr>
            </a:pPr>
            <a:endParaRPr/>
          </a:p>
        </p:txBody>
      </p:sp>
      <p:sp>
        <p:nvSpPr>
          <p:cNvPr id="1149" name="Shape 1149"/>
          <p:cNvSpPr/>
          <p:nvPr/>
        </p:nvSpPr>
        <p:spPr>
          <a:xfrm flipH="1" flipV="1">
            <a:off x="5131419" y="1806000"/>
            <a:ext cx="595456" cy="3312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1B9ED4"/>
          </a:solidFill>
          <a:ln w="12700">
            <a:miter lim="400000"/>
          </a:ln>
        </p:spPr>
        <p:txBody>
          <a:bodyPr lIns="45705" tIns="45706" rIns="45705" bIns="45706" anchor="ctr"/>
          <a:lstStyle/>
          <a:p>
            <a:pPr algn="ctr" defTabSz="914085">
              <a:defRPr>
                <a:solidFill>
                  <a:srgbClr val="FFFFFF"/>
                </a:solidFill>
              </a:defRPr>
            </a:pPr>
            <a:endParaRPr dirty="0"/>
          </a:p>
        </p:txBody>
      </p:sp>
      <p:sp>
        <p:nvSpPr>
          <p:cNvPr id="1150" name="Shape 1150"/>
          <p:cNvSpPr/>
          <p:nvPr/>
        </p:nvSpPr>
        <p:spPr>
          <a:xfrm flipH="1" flipV="1">
            <a:off x="5460025" y="967924"/>
            <a:ext cx="533401" cy="3048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1B9ED4"/>
          </a:solidFill>
          <a:ln w="12700">
            <a:miter lim="400000"/>
          </a:ln>
        </p:spPr>
        <p:txBody>
          <a:bodyPr lIns="45705" tIns="45706" rIns="45705" bIns="45706" anchor="ctr"/>
          <a:lstStyle/>
          <a:p>
            <a:pPr algn="ctr" defTabSz="914085">
              <a:defRPr>
                <a:solidFill>
                  <a:srgbClr val="FFFFFF"/>
                </a:solidFill>
              </a:defRPr>
            </a:pPr>
            <a:endParaRPr/>
          </a:p>
        </p:txBody>
      </p:sp>
      <p:grpSp>
        <p:nvGrpSpPr>
          <p:cNvPr id="1153" name="Group 1153"/>
          <p:cNvGrpSpPr/>
          <p:nvPr/>
        </p:nvGrpSpPr>
        <p:grpSpPr>
          <a:xfrm>
            <a:off x="4695094" y="2"/>
            <a:ext cx="4448906" cy="5143501"/>
            <a:chOff x="0" y="0"/>
            <a:chExt cx="4448905" cy="5143500"/>
          </a:xfrm>
        </p:grpSpPr>
        <p:sp>
          <p:nvSpPr>
            <p:cNvPr id="1151" name="Shape 1151"/>
            <p:cNvSpPr/>
            <p:nvPr/>
          </p:nvSpPr>
          <p:spPr>
            <a:xfrm>
              <a:off x="1387320" y="0"/>
              <a:ext cx="3061586" cy="5143500"/>
            </a:xfrm>
            <a:prstGeom prst="rect">
              <a:avLst/>
            </a:prstGeom>
            <a:gradFill flip="none" rotWithShape="1">
              <a:gsLst>
                <a:gs pos="0">
                  <a:srgbClr val="252525"/>
                </a:gs>
                <a:gs pos="50000">
                  <a:srgbClr val="353535"/>
                </a:gs>
                <a:gs pos="100000">
                  <a:srgbClr val="404040"/>
                </a:gs>
              </a:gsLst>
              <a:lin ang="5400000" scaled="0"/>
            </a:gra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a:p>
          </p:txBody>
        </p:sp>
        <p:sp>
          <p:nvSpPr>
            <p:cNvPr id="1152" name="Shape 1152"/>
            <p:cNvSpPr/>
            <p:nvPr/>
          </p:nvSpPr>
          <p:spPr>
            <a:xfrm>
              <a:off x="0" y="0"/>
              <a:ext cx="2737789" cy="51435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447" y="0"/>
                  </a:lnTo>
                  <a:lnTo>
                    <a:pt x="21600" y="0"/>
                  </a:lnTo>
                  <a:lnTo>
                    <a:pt x="11153" y="21600"/>
                  </a:lnTo>
                  <a:close/>
                </a:path>
              </a:pathLst>
            </a:custGeom>
            <a:gradFill flip="none" rotWithShape="1">
              <a:gsLst>
                <a:gs pos="0">
                  <a:srgbClr val="252525"/>
                </a:gs>
                <a:gs pos="50000">
                  <a:srgbClr val="353535"/>
                </a:gs>
                <a:gs pos="100000">
                  <a:srgbClr val="404040"/>
                </a:gs>
              </a:gsLst>
              <a:lin ang="5400000" scaled="0"/>
            </a:gra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a:p>
          </p:txBody>
        </p:sp>
      </p:grpSp>
      <p:grpSp>
        <p:nvGrpSpPr>
          <p:cNvPr id="1156" name="Group 1156"/>
          <p:cNvGrpSpPr/>
          <p:nvPr/>
        </p:nvGrpSpPr>
        <p:grpSpPr>
          <a:xfrm>
            <a:off x="5460025" y="259327"/>
            <a:ext cx="3531578" cy="738662"/>
            <a:chOff x="0" y="-12460"/>
            <a:chExt cx="3531576" cy="738661"/>
          </a:xfrm>
        </p:grpSpPr>
        <p:sp>
          <p:nvSpPr>
            <p:cNvPr id="1154" name="Shape 1154"/>
            <p:cNvSpPr/>
            <p:nvPr/>
          </p:nvSpPr>
          <p:spPr>
            <a:xfrm>
              <a:off x="0" y="13969"/>
              <a:ext cx="3531576" cy="685801"/>
            </a:xfrm>
            <a:prstGeom prst="rect">
              <a:avLst/>
            </a:prstGeom>
            <a:solidFill>
              <a:srgbClr val="1B9ED4"/>
            </a:solidFill>
            <a:ln w="12700" cap="flat">
              <a:noFill/>
              <a:miter lim="400000"/>
            </a:ln>
            <a:effectLst/>
          </p:spPr>
          <p:txBody>
            <a:bodyPr wrap="square" lIns="45719" tIns="45719" rIns="45719" bIns="45719" numCol="1" anchor="ctr">
              <a:noAutofit/>
            </a:bodyPr>
            <a:lstStyle/>
            <a:p>
              <a:pPr defTabSz="914085">
                <a:defRPr>
                  <a:solidFill>
                    <a:srgbClr val="FFFFFF"/>
                  </a:solidFill>
                </a:defRPr>
              </a:pPr>
              <a:endParaRPr/>
            </a:p>
          </p:txBody>
        </p:sp>
        <p:sp>
          <p:nvSpPr>
            <p:cNvPr id="1155" name="Shape 1155"/>
            <p:cNvSpPr/>
            <p:nvPr/>
          </p:nvSpPr>
          <p:spPr>
            <a:xfrm>
              <a:off x="0" y="-12460"/>
              <a:ext cx="3531576" cy="7386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indent="228516" defTabSz="914085">
                <a:defRPr sz="1600" b="1" cap="all">
                  <a:solidFill>
                    <a:srgbClr val="FFFFFF"/>
                  </a:solidFill>
                </a:defRPr>
              </a:pPr>
              <a:r>
                <a:rPr dirty="0"/>
                <a:t>The Product &amp; Service </a:t>
              </a:r>
              <a:br>
                <a:rPr dirty="0"/>
              </a:br>
              <a:r>
                <a:rPr sz="1300" dirty="0"/>
                <a:t>Is this a product/service that I like and </a:t>
              </a:r>
              <a:br>
                <a:rPr lang="en-US" sz="1300" dirty="0"/>
              </a:br>
              <a:r>
                <a:rPr sz="1300" dirty="0"/>
                <a:t>is there a market for it?</a:t>
              </a:r>
            </a:p>
          </p:txBody>
        </p:sp>
      </p:grpSp>
      <p:grpSp>
        <p:nvGrpSpPr>
          <p:cNvPr id="1159" name="Group 1159"/>
          <p:cNvGrpSpPr/>
          <p:nvPr/>
        </p:nvGrpSpPr>
        <p:grpSpPr>
          <a:xfrm>
            <a:off x="5137639" y="1123950"/>
            <a:ext cx="3853964" cy="685800"/>
            <a:chOff x="-1" y="0"/>
            <a:chExt cx="3853962" cy="685800"/>
          </a:xfrm>
        </p:grpSpPr>
        <p:sp>
          <p:nvSpPr>
            <p:cNvPr id="1157" name="Shape 1157"/>
            <p:cNvSpPr/>
            <p:nvPr/>
          </p:nvSpPr>
          <p:spPr>
            <a:xfrm>
              <a:off x="-1" y="0"/>
              <a:ext cx="3853962" cy="685800"/>
            </a:xfrm>
            <a:prstGeom prst="rect">
              <a:avLst/>
            </a:prstGeom>
            <a:solidFill>
              <a:srgbClr val="1B9ED4"/>
            </a:solidFill>
            <a:ln w="12700" cap="flat">
              <a:noFill/>
              <a:miter lim="400000"/>
            </a:ln>
            <a:effectLst/>
          </p:spPr>
          <p:txBody>
            <a:bodyPr wrap="square" lIns="45719" tIns="45719" rIns="45719" bIns="45719" numCol="1" anchor="ctr">
              <a:noAutofit/>
            </a:bodyPr>
            <a:lstStyle/>
            <a:p>
              <a:pPr defTabSz="914085">
                <a:spcBef>
                  <a:spcPts val="1200"/>
                </a:spcBef>
                <a:defRPr>
                  <a:solidFill>
                    <a:srgbClr val="FFFFFF"/>
                  </a:solidFill>
                </a:defRPr>
              </a:pPr>
              <a:endParaRPr/>
            </a:p>
          </p:txBody>
        </p:sp>
        <p:sp>
          <p:nvSpPr>
            <p:cNvPr id="1158" name="Shape 1158"/>
            <p:cNvSpPr/>
            <p:nvPr/>
          </p:nvSpPr>
          <p:spPr>
            <a:xfrm>
              <a:off x="-1" y="73597"/>
              <a:ext cx="3853962" cy="53860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indent="114258" defTabSz="914085">
                <a:spcBef>
                  <a:spcPts val="1200"/>
                </a:spcBef>
                <a:defRPr sz="1600" b="1" cap="all">
                  <a:solidFill>
                    <a:srgbClr val="FFFFFF"/>
                  </a:solidFill>
                </a:defRPr>
              </a:pPr>
              <a:r>
                <a:rPr dirty="0"/>
                <a:t>Profitability</a:t>
              </a:r>
              <a:r>
                <a:rPr b="0" cap="none" dirty="0"/>
                <a:t> </a:t>
              </a:r>
              <a:br>
                <a:rPr b="0" cap="none" dirty="0"/>
              </a:br>
              <a:r>
                <a:rPr sz="1300" dirty="0"/>
                <a:t>What is the potential behind the opportunity?</a:t>
              </a:r>
            </a:p>
          </p:txBody>
        </p:sp>
      </p:grpSp>
      <p:grpSp>
        <p:nvGrpSpPr>
          <p:cNvPr id="1162" name="Group 1162"/>
          <p:cNvGrpSpPr/>
          <p:nvPr/>
        </p:nvGrpSpPr>
        <p:grpSpPr>
          <a:xfrm>
            <a:off x="4900249" y="2038350"/>
            <a:ext cx="4091354" cy="685800"/>
            <a:chOff x="-1" y="0"/>
            <a:chExt cx="4091353" cy="685800"/>
          </a:xfrm>
          <a:solidFill>
            <a:srgbClr val="1B9ED4"/>
          </a:solidFill>
        </p:grpSpPr>
        <p:sp>
          <p:nvSpPr>
            <p:cNvPr id="1160" name="Shape 1160"/>
            <p:cNvSpPr/>
            <p:nvPr/>
          </p:nvSpPr>
          <p:spPr>
            <a:xfrm>
              <a:off x="-1" y="0"/>
              <a:ext cx="4091353" cy="685800"/>
            </a:xfrm>
            <a:prstGeom prst="rect">
              <a:avLst/>
            </a:prstGeom>
            <a:grpFill/>
            <a:ln w="12700" cap="flat">
              <a:noFill/>
              <a:miter lim="400000"/>
            </a:ln>
            <a:effectLst/>
          </p:spPr>
          <p:txBody>
            <a:bodyPr wrap="square" lIns="45719" tIns="45719" rIns="45719" bIns="45719" numCol="1" anchor="ctr">
              <a:noAutofit/>
            </a:bodyPr>
            <a:lstStyle/>
            <a:p>
              <a:pPr defTabSz="914085">
                <a:spcBef>
                  <a:spcPts val="1200"/>
                </a:spcBef>
                <a:defRPr>
                  <a:solidFill>
                    <a:srgbClr val="FFFFFF"/>
                  </a:solidFill>
                </a:defRPr>
              </a:pPr>
              <a:endParaRPr/>
            </a:p>
          </p:txBody>
        </p:sp>
        <p:sp>
          <p:nvSpPr>
            <p:cNvPr id="1161" name="Shape 1161"/>
            <p:cNvSpPr/>
            <p:nvPr/>
          </p:nvSpPr>
          <p:spPr>
            <a:xfrm>
              <a:off x="-1" y="73597"/>
              <a:ext cx="4091353" cy="538607"/>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indent="228516" defTabSz="914085">
                <a:spcBef>
                  <a:spcPts val="1200"/>
                </a:spcBef>
                <a:defRPr sz="1600" b="1" cap="all">
                  <a:solidFill>
                    <a:srgbClr val="FFFFFF"/>
                  </a:solidFill>
                </a:defRPr>
              </a:pPr>
              <a:r>
                <a:rPr dirty="0"/>
                <a:t>The System </a:t>
              </a:r>
              <a:br>
                <a:rPr dirty="0"/>
              </a:br>
              <a:r>
                <a:rPr sz="1300" dirty="0"/>
                <a:t>How does the system work</a:t>
              </a:r>
              <a:r>
                <a:rPr lang="en-US" sz="1300" dirty="0"/>
                <a:t>?</a:t>
              </a:r>
              <a:endParaRPr sz="1300" dirty="0"/>
            </a:p>
          </p:txBody>
        </p:sp>
      </p:grpSp>
      <p:grpSp>
        <p:nvGrpSpPr>
          <p:cNvPr id="1165" name="Group 1165"/>
          <p:cNvGrpSpPr/>
          <p:nvPr/>
        </p:nvGrpSpPr>
        <p:grpSpPr>
          <a:xfrm>
            <a:off x="4574930" y="2951720"/>
            <a:ext cx="4416672" cy="738662"/>
            <a:chOff x="0" y="-26430"/>
            <a:chExt cx="4416670" cy="738662"/>
          </a:xfrm>
          <a:solidFill>
            <a:srgbClr val="1B9ED4"/>
          </a:solidFill>
        </p:grpSpPr>
        <p:sp>
          <p:nvSpPr>
            <p:cNvPr id="1163" name="Shape 1163"/>
            <p:cNvSpPr/>
            <p:nvPr/>
          </p:nvSpPr>
          <p:spPr>
            <a:xfrm>
              <a:off x="0" y="0"/>
              <a:ext cx="4416670" cy="685800"/>
            </a:xfrm>
            <a:prstGeom prst="rect">
              <a:avLst/>
            </a:prstGeom>
            <a:grpFill/>
            <a:ln w="12700" cap="flat">
              <a:noFill/>
              <a:miter lim="400000"/>
            </a:ln>
            <a:effectLst/>
          </p:spPr>
          <p:txBody>
            <a:bodyPr wrap="square" lIns="45719" tIns="45719" rIns="45719" bIns="45719" numCol="1" anchor="ctr">
              <a:noAutofit/>
            </a:bodyPr>
            <a:lstStyle/>
            <a:p>
              <a:pPr defTabSz="914085">
                <a:defRPr sz="1300" b="1" cap="all">
                  <a:solidFill>
                    <a:srgbClr val="FFFFFF"/>
                  </a:solidFill>
                </a:defRPr>
              </a:pPr>
              <a:endParaRPr/>
            </a:p>
          </p:txBody>
        </p:sp>
        <p:sp>
          <p:nvSpPr>
            <p:cNvPr id="1164" name="Shape 1164"/>
            <p:cNvSpPr/>
            <p:nvPr/>
          </p:nvSpPr>
          <p:spPr>
            <a:xfrm>
              <a:off x="0" y="-26430"/>
              <a:ext cx="4416670" cy="738662"/>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indent="228516" defTabSz="914085">
                <a:defRPr sz="1600" b="1" cap="all">
                  <a:solidFill>
                    <a:srgbClr val="FFFFFF"/>
                  </a:solidFill>
                </a:defRPr>
              </a:pPr>
              <a:r>
                <a:rPr dirty="0"/>
                <a:t>Support</a:t>
              </a:r>
              <a:r>
                <a:rPr cap="none" dirty="0"/>
                <a:t> </a:t>
              </a:r>
              <a:br>
                <a:rPr cap="none" dirty="0"/>
              </a:br>
              <a:r>
                <a:rPr sz="1300" dirty="0"/>
                <a:t>What kind of support is available </a:t>
              </a:r>
              <a:br>
                <a:rPr lang="en-US" sz="1300" dirty="0"/>
              </a:br>
              <a:r>
                <a:rPr sz="1300" dirty="0"/>
                <a:t>to help my business grow</a:t>
              </a:r>
              <a:r>
                <a:rPr lang="en-US" sz="1300" dirty="0"/>
                <a:t>?</a:t>
              </a:r>
              <a:endParaRPr sz="1300" dirty="0"/>
            </a:p>
          </p:txBody>
        </p:sp>
      </p:grpSp>
      <p:sp>
        <p:nvSpPr>
          <p:cNvPr id="1166" name="Shape 1166"/>
          <p:cNvSpPr/>
          <p:nvPr/>
        </p:nvSpPr>
        <p:spPr>
          <a:xfrm>
            <a:off x="152400" y="3389242"/>
            <a:ext cx="4114800" cy="1215689"/>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p>
            <a:pPr defTabSz="914085">
              <a:defRPr sz="900" b="1" cap="all">
                <a:solidFill>
                  <a:srgbClr val="FFFFFF"/>
                </a:solidFill>
              </a:defRPr>
            </a:pPr>
            <a:endParaRPr dirty="0"/>
          </a:p>
          <a:p>
            <a:pPr defTabSz="914085">
              <a:defRPr sz="1600" b="1" cap="all">
                <a:solidFill>
                  <a:srgbClr val="FFFFFF"/>
                </a:solidFill>
              </a:defRPr>
            </a:pPr>
            <a:r>
              <a:rPr dirty="0"/>
              <a:t>It’s important to explore all of the areas and make an educated decision to go into business for yourself, but not by yourself.  </a:t>
            </a:r>
          </a:p>
        </p:txBody>
      </p:sp>
      <p:grpSp>
        <p:nvGrpSpPr>
          <p:cNvPr id="1169" name="Group 1169"/>
          <p:cNvGrpSpPr/>
          <p:nvPr/>
        </p:nvGrpSpPr>
        <p:grpSpPr>
          <a:xfrm>
            <a:off x="4270130" y="3956062"/>
            <a:ext cx="4721472" cy="685801"/>
            <a:chOff x="0" y="0"/>
            <a:chExt cx="4721470" cy="685800"/>
          </a:xfrm>
          <a:solidFill>
            <a:srgbClr val="1B9ED4"/>
          </a:solidFill>
        </p:grpSpPr>
        <p:sp>
          <p:nvSpPr>
            <p:cNvPr id="1167" name="Shape 1167"/>
            <p:cNvSpPr/>
            <p:nvPr/>
          </p:nvSpPr>
          <p:spPr>
            <a:xfrm>
              <a:off x="0" y="0"/>
              <a:ext cx="4721470" cy="685800"/>
            </a:xfrm>
            <a:prstGeom prst="rect">
              <a:avLst/>
            </a:prstGeom>
            <a:grpFill/>
            <a:ln w="12700" cap="flat">
              <a:noFill/>
              <a:miter lim="400000"/>
            </a:ln>
            <a:effectLst/>
          </p:spPr>
          <p:txBody>
            <a:bodyPr wrap="square" lIns="45719" tIns="45719" rIns="45719" bIns="45719" numCol="1" anchor="ctr">
              <a:noAutofit/>
            </a:bodyPr>
            <a:lstStyle/>
            <a:p>
              <a:pPr defTabSz="914085">
                <a:spcBef>
                  <a:spcPts val="1200"/>
                </a:spcBef>
                <a:defRPr>
                  <a:solidFill>
                    <a:srgbClr val="FFFFFF"/>
                  </a:solidFill>
                </a:defRPr>
              </a:pPr>
              <a:endParaRPr/>
            </a:p>
          </p:txBody>
        </p:sp>
        <p:sp>
          <p:nvSpPr>
            <p:cNvPr id="1168" name="Shape 1168"/>
            <p:cNvSpPr/>
            <p:nvPr/>
          </p:nvSpPr>
          <p:spPr>
            <a:xfrm>
              <a:off x="0" y="73597"/>
              <a:ext cx="4721470" cy="538606"/>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indent="228516" defTabSz="914085">
                <a:spcBef>
                  <a:spcPts val="1200"/>
                </a:spcBef>
                <a:defRPr sz="1600" b="1" cap="all">
                  <a:solidFill>
                    <a:srgbClr val="FFFFFF"/>
                  </a:solidFill>
                </a:defRPr>
              </a:pPr>
              <a:r>
                <a:t>How to Get Started </a:t>
              </a:r>
              <a:br/>
              <a:r>
                <a:rPr sz="1300"/>
                <a:t>What are my options to get going?</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hidden="1"/>
          <p:cNvSpPr/>
          <p:nvPr/>
        </p:nvSpPr>
        <p:spPr>
          <a:xfrm>
            <a:off x="6127531" y="1245473"/>
            <a:ext cx="2837793" cy="2830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hidden="1"/>
          <p:cNvSpPr/>
          <p:nvPr/>
        </p:nvSpPr>
        <p:spPr>
          <a:xfrm>
            <a:off x="3174124" y="1245473"/>
            <a:ext cx="2837793" cy="2830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hidden="1"/>
          <p:cNvSpPr/>
          <p:nvPr/>
        </p:nvSpPr>
        <p:spPr>
          <a:xfrm>
            <a:off x="3132082" y="587841"/>
            <a:ext cx="2837793" cy="400110"/>
          </a:xfrm>
          <a:prstGeom prst="rect">
            <a:avLst/>
          </a:prstGeom>
        </p:spPr>
        <p:txBody>
          <a:bodyPr wrap="square">
            <a:spAutoFit/>
          </a:bodyPr>
          <a:lstStyle/>
          <a:p>
            <a:pPr lvl="0" algn="ctr"/>
            <a:r>
              <a:rPr lang="en-US" sz="2000" b="1" dirty="0">
                <a:solidFill>
                  <a:schemeClr val="bg1"/>
                </a:solidFill>
              </a:rPr>
              <a:t>SOCIAL MEDIA</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75773" y="0"/>
            <a:ext cx="3068227" cy="5143500"/>
          </a:xfrm>
          <a:prstGeom prst="rect">
            <a:avLst/>
          </a:prstGeom>
        </p:spPr>
      </p:pic>
      <p:sp>
        <p:nvSpPr>
          <p:cNvPr id="3" name="TextBox 2"/>
          <p:cNvSpPr txBox="1"/>
          <p:nvPr/>
        </p:nvSpPr>
        <p:spPr>
          <a:xfrm>
            <a:off x="174812" y="201706"/>
            <a:ext cx="5661212" cy="1754326"/>
          </a:xfrm>
          <a:prstGeom prst="rect">
            <a:avLst/>
          </a:prstGeom>
          <a:noFill/>
        </p:spPr>
        <p:txBody>
          <a:bodyPr wrap="square" rtlCol="0">
            <a:spAutoFit/>
          </a:bodyPr>
          <a:lstStyle/>
          <a:p>
            <a:r>
              <a:rPr lang="en-US" b="1" dirty="0">
                <a:solidFill>
                  <a:srgbClr val="1B9ED4"/>
                </a:solidFill>
              </a:rPr>
              <a:t>WEBCENTER PROGRAM</a:t>
            </a:r>
          </a:p>
          <a:p>
            <a:r>
              <a:rPr lang="en-US" b="1" dirty="0"/>
              <a:t>Who is this program for?  ANYONE  </a:t>
            </a:r>
          </a:p>
          <a:p>
            <a:r>
              <a:rPr lang="en-US" dirty="0"/>
              <a:t>WebCenter Owners have access to sell the line of WebCenter products, WebCenter Program Benefits and Teams of Professionals. </a:t>
            </a:r>
            <a:br>
              <a:rPr lang="en-US" dirty="0"/>
            </a:br>
            <a:endParaRPr lang="en-US" dirty="0"/>
          </a:p>
        </p:txBody>
      </p:sp>
      <p:sp>
        <p:nvSpPr>
          <p:cNvPr id="24" name="TextBox 23"/>
          <p:cNvSpPr txBox="1"/>
          <p:nvPr/>
        </p:nvSpPr>
        <p:spPr>
          <a:xfrm>
            <a:off x="174812" y="1727180"/>
            <a:ext cx="5661212" cy="3416320"/>
          </a:xfrm>
          <a:prstGeom prst="rect">
            <a:avLst/>
          </a:prstGeom>
          <a:noFill/>
        </p:spPr>
        <p:txBody>
          <a:bodyPr wrap="square" rtlCol="0">
            <a:spAutoFit/>
          </a:bodyPr>
          <a:lstStyle/>
          <a:p>
            <a:r>
              <a:rPr lang="en-US" b="1" dirty="0">
                <a:solidFill>
                  <a:srgbClr val="1B9ED4"/>
                </a:solidFill>
              </a:rPr>
              <a:t>WEBCENTER PRO PROGRAM</a:t>
            </a:r>
            <a:br>
              <a:rPr lang="en-US" b="1" dirty="0">
                <a:solidFill>
                  <a:srgbClr val="00B0F0"/>
                </a:solidFill>
              </a:rPr>
            </a:br>
            <a:r>
              <a:rPr lang="en-US" dirty="0"/>
              <a:t>Fully customizable website, Co-branded storefronts, invoicing and admin, Ability to create and store layouts in the library, VIP Technical Support, Pro Education Series.</a:t>
            </a:r>
          </a:p>
          <a:p>
            <a:pPr lvl="0"/>
            <a:endParaRPr lang="en-US" dirty="0"/>
          </a:p>
          <a:p>
            <a:pPr lvl="0"/>
            <a:r>
              <a:rPr lang="en-US" b="1" dirty="0"/>
              <a:t>Pro Affiliate: </a:t>
            </a:r>
            <a:r>
              <a:rPr lang="en-US" dirty="0"/>
              <a:t>Industry Pros with light access to the </a:t>
            </a:r>
            <a:r>
              <a:rPr lang="en-US" dirty="0" err="1"/>
              <a:t>UnFranchise</a:t>
            </a:r>
            <a:r>
              <a:rPr lang="en-US" dirty="0"/>
              <a:t> Business, income potential of $1,500/week.</a:t>
            </a:r>
          </a:p>
          <a:p>
            <a:pPr lvl="0"/>
            <a:endParaRPr lang="en-US" dirty="0"/>
          </a:p>
          <a:p>
            <a:pPr lvl="0"/>
            <a:r>
              <a:rPr lang="en-US" b="1" dirty="0"/>
              <a:t>Pro Partner: </a:t>
            </a:r>
            <a:r>
              <a:rPr lang="en-US" dirty="0"/>
              <a:t>Industry Pros or WCOs who have sold over 20 websites w/ FULL access to the </a:t>
            </a:r>
            <a:r>
              <a:rPr lang="en-US" dirty="0" err="1"/>
              <a:t>UnFranchise</a:t>
            </a:r>
            <a:r>
              <a:rPr lang="en-US" dirty="0"/>
              <a:t> Business with unlimited income potential with up to $3,600 per Business Development Center.</a:t>
            </a:r>
          </a:p>
        </p:txBody>
      </p:sp>
    </p:spTree>
    <p:extLst>
      <p:ext uri="{BB962C8B-B14F-4D97-AF65-F5344CB8AC3E}">
        <p14:creationId xmlns:p14="http://schemas.microsoft.com/office/powerpoint/2010/main" val="2631339612"/>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0" name="image69.jpe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9144000" cy="5162550"/>
          </a:xfrm>
          <a:prstGeom prst="rect">
            <a:avLst/>
          </a:prstGeom>
          <a:ln w="12700">
            <a:miter lim="400000"/>
          </a:ln>
        </p:spPr>
      </p:pic>
      <p:grpSp>
        <p:nvGrpSpPr>
          <p:cNvPr id="1563" name="Group 1563"/>
          <p:cNvGrpSpPr/>
          <p:nvPr/>
        </p:nvGrpSpPr>
        <p:grpSpPr>
          <a:xfrm>
            <a:off x="5638800" y="-9525"/>
            <a:ext cx="3505200" cy="5162550"/>
            <a:chOff x="0" y="0"/>
            <a:chExt cx="3276600" cy="5162550"/>
          </a:xfrm>
          <a:solidFill>
            <a:srgbClr val="69848E"/>
          </a:solidFill>
        </p:grpSpPr>
        <p:sp>
          <p:nvSpPr>
            <p:cNvPr id="1561" name="Shape 1561"/>
            <p:cNvSpPr/>
            <p:nvPr/>
          </p:nvSpPr>
          <p:spPr>
            <a:xfrm>
              <a:off x="0" y="0"/>
              <a:ext cx="3276600" cy="5162550"/>
            </a:xfrm>
            <a:prstGeom prst="rect">
              <a:avLst/>
            </a:prstGeom>
            <a:grpFill/>
            <a:ln w="12700" cap="flat">
              <a:noFill/>
              <a:miter lim="400000"/>
            </a:ln>
            <a:effectLst/>
          </p:spPr>
          <p:txBody>
            <a:bodyPr wrap="square" lIns="45719" tIns="45719" rIns="45719" bIns="45719" numCol="1" anchor="ctr">
              <a:noAutofit/>
            </a:bodyPr>
            <a:lstStyle/>
            <a:p>
              <a:pPr defTabSz="914085">
                <a:spcBef>
                  <a:spcPts val="1200"/>
                </a:spcBef>
                <a:defRPr>
                  <a:solidFill>
                    <a:srgbClr val="FFFFFF"/>
                  </a:solidFill>
                </a:defRPr>
              </a:pPr>
              <a:endParaRPr/>
            </a:p>
          </p:txBody>
        </p:sp>
        <p:sp>
          <p:nvSpPr>
            <p:cNvPr id="1562" name="Shape 1562"/>
            <p:cNvSpPr/>
            <p:nvPr/>
          </p:nvSpPr>
          <p:spPr>
            <a:xfrm>
              <a:off x="0" y="857728"/>
              <a:ext cx="3276600" cy="3447095"/>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algn="ctr" defTabSz="914085">
                <a:defRPr sz="2400" b="1" cap="all">
                  <a:solidFill>
                    <a:srgbClr val="FFFFFF"/>
                  </a:solidFill>
                </a:defRPr>
              </a:pPr>
              <a:r>
                <a:rPr dirty="0"/>
                <a:t>We’ve established </a:t>
              </a:r>
              <a:br>
                <a:rPr dirty="0"/>
              </a:br>
              <a:endParaRPr sz="2000" dirty="0"/>
            </a:p>
            <a:p>
              <a:pPr marL="285652" indent="-285652" defTabSz="914085">
                <a:spcBef>
                  <a:spcPts val="1200"/>
                </a:spcBef>
                <a:buSzPct val="100000"/>
                <a:buFont typeface="Courier New"/>
                <a:buChar char="o"/>
                <a:defRPr sz="1600">
                  <a:solidFill>
                    <a:srgbClr val="FFFFFF"/>
                  </a:solidFill>
                </a:defRPr>
              </a:pPr>
              <a:r>
                <a:rPr dirty="0"/>
                <a:t>We have an incredible product that is a profitable investment for your client!  </a:t>
              </a:r>
            </a:p>
            <a:p>
              <a:pPr marL="285652" indent="-285652" defTabSz="914085">
                <a:spcBef>
                  <a:spcPts val="1200"/>
                </a:spcBef>
                <a:buSzPct val="100000"/>
                <a:buFont typeface="Courier New"/>
                <a:buChar char="o"/>
                <a:defRPr sz="1600">
                  <a:solidFill>
                    <a:srgbClr val="FFFFFF"/>
                  </a:solidFill>
                </a:defRPr>
              </a:pPr>
              <a:r>
                <a:rPr dirty="0"/>
                <a:t>There is solid earning and growth potential for you, the WebCenter Owner</a:t>
              </a:r>
            </a:p>
            <a:p>
              <a:pPr marL="285652" indent="-285652" defTabSz="914085">
                <a:spcBef>
                  <a:spcPts val="1200"/>
                </a:spcBef>
                <a:buSzPct val="100000"/>
                <a:buFont typeface="Courier New"/>
                <a:buChar char="o"/>
                <a:defRPr sz="1600">
                  <a:solidFill>
                    <a:srgbClr val="FFFFFF"/>
                  </a:solidFill>
                </a:defRPr>
              </a:pPr>
              <a:r>
                <a:rPr lang="en-US" dirty="0"/>
                <a:t>Let’s take a look at what’s included in </a:t>
              </a:r>
              <a:r>
                <a:rPr dirty="0"/>
                <a:t>the system behind the product and potential</a:t>
              </a:r>
              <a:r>
                <a:rPr lang="en-US" dirty="0"/>
                <a:t>!</a:t>
              </a:r>
              <a:endParaRPr dirty="0"/>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3" name="Shape 1653"/>
          <p:cNvSpPr/>
          <p:nvPr/>
        </p:nvSpPr>
        <p:spPr>
          <a:xfrm>
            <a:off x="0" y="674699"/>
            <a:ext cx="9144000" cy="830968"/>
          </a:xfrm>
          <a:prstGeom prst="rect">
            <a:avLst/>
          </a:prstGeom>
          <a:ln w="12700">
            <a:miter lim="400000"/>
          </a:ln>
          <a:extLst>
            <a:ext uri="{C572A759-6A51-4108-AA02-DFA0A04FC94B}">
              <ma14:wrappingTextBoxFlag xmlns:ma14="http://schemas.microsoft.com/office/mac/drawingml/2011/main" xmlns="" val="1"/>
            </a:ext>
          </a:extLst>
        </p:spPr>
        <p:txBody>
          <a:bodyPr wrap="square" lIns="45705" tIns="45706" rIns="45705" bIns="45706">
            <a:spAutoFit/>
          </a:bodyPr>
          <a:lstStyle>
            <a:lvl1pPr algn="ctr" defTabSz="914400">
              <a:defRPr sz="2400" b="1" cap="all">
                <a:solidFill>
                  <a:srgbClr val="00B0F0"/>
                </a:solidFill>
              </a:defRPr>
            </a:lvl1pPr>
          </a:lstStyle>
          <a:p>
            <a:r>
              <a:rPr dirty="0">
                <a:solidFill>
                  <a:srgbClr val="1B9ED4"/>
                </a:solidFill>
              </a:rPr>
              <a:t>Your WebCenter provides you with all of the tools you need to leverage our proven system for success</a:t>
            </a:r>
          </a:p>
        </p:txBody>
      </p:sp>
      <p:grpSp>
        <p:nvGrpSpPr>
          <p:cNvPr id="1656" name="Group 1656"/>
          <p:cNvGrpSpPr/>
          <p:nvPr/>
        </p:nvGrpSpPr>
        <p:grpSpPr>
          <a:xfrm>
            <a:off x="285110" y="1941131"/>
            <a:ext cx="1619895" cy="2374566"/>
            <a:chOff x="-1" y="0"/>
            <a:chExt cx="1619894" cy="2374564"/>
          </a:xfrm>
          <a:solidFill>
            <a:srgbClr val="69848E"/>
          </a:solidFill>
        </p:grpSpPr>
        <p:sp>
          <p:nvSpPr>
            <p:cNvPr id="1654" name="Shape 1654"/>
            <p:cNvSpPr/>
            <p:nvPr/>
          </p:nvSpPr>
          <p:spPr>
            <a:xfrm>
              <a:off x="-1" y="0"/>
              <a:ext cx="1619894" cy="2374564"/>
            </a:xfrm>
            <a:prstGeom prst="rect">
              <a:avLst/>
            </a:prstGeom>
            <a:grp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a:solidFill>
                  <a:schemeClr val="bg1"/>
                </a:solidFill>
              </a:endParaRPr>
            </a:p>
          </p:txBody>
        </p:sp>
        <p:sp>
          <p:nvSpPr>
            <p:cNvPr id="1655" name="Shape 1655"/>
            <p:cNvSpPr/>
            <p:nvPr/>
          </p:nvSpPr>
          <p:spPr>
            <a:xfrm>
              <a:off x="-1" y="525578"/>
              <a:ext cx="1619894" cy="1323436"/>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defTabSz="914400">
                <a:defRPr sz="1600" b="1" cap="all">
                  <a:solidFill>
                    <a:srgbClr val="FFFFFF"/>
                  </a:solidFill>
                </a:defRPr>
              </a:lvl1pPr>
            </a:lstStyle>
            <a:p>
              <a:r>
                <a:rPr>
                  <a:solidFill>
                    <a:schemeClr val="bg1"/>
                  </a:solidFill>
                </a:rPr>
                <a:t>A front-end website to market your website sales business</a:t>
              </a:r>
            </a:p>
          </p:txBody>
        </p:sp>
      </p:grpSp>
      <p:grpSp>
        <p:nvGrpSpPr>
          <p:cNvPr id="1659" name="Group 1659"/>
          <p:cNvGrpSpPr/>
          <p:nvPr/>
        </p:nvGrpSpPr>
        <p:grpSpPr>
          <a:xfrm>
            <a:off x="2037707" y="1941131"/>
            <a:ext cx="1619895" cy="2374566"/>
            <a:chOff x="-1" y="0"/>
            <a:chExt cx="1619894" cy="2374564"/>
          </a:xfrm>
          <a:solidFill>
            <a:srgbClr val="1B9ED4"/>
          </a:solidFill>
        </p:grpSpPr>
        <p:sp>
          <p:nvSpPr>
            <p:cNvPr id="1657" name="Shape 1657"/>
            <p:cNvSpPr/>
            <p:nvPr/>
          </p:nvSpPr>
          <p:spPr>
            <a:xfrm>
              <a:off x="-1" y="0"/>
              <a:ext cx="1619894" cy="2374564"/>
            </a:xfrm>
            <a:prstGeom prst="rect">
              <a:avLst/>
            </a:prstGeom>
            <a:grp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a:solidFill>
                  <a:schemeClr val="bg1"/>
                </a:solidFill>
              </a:endParaRPr>
            </a:p>
          </p:txBody>
        </p:sp>
        <p:sp>
          <p:nvSpPr>
            <p:cNvPr id="1658" name="Shape 1658"/>
            <p:cNvSpPr/>
            <p:nvPr/>
          </p:nvSpPr>
          <p:spPr>
            <a:xfrm>
              <a:off x="-1" y="648675"/>
              <a:ext cx="1619894" cy="1077215"/>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defTabSz="914400">
                <a:defRPr sz="1600" b="1" cap="all">
                  <a:solidFill>
                    <a:srgbClr val="404040"/>
                  </a:solidFill>
                </a:defRPr>
              </a:lvl1pPr>
            </a:lstStyle>
            <a:p>
              <a:r>
                <a:rPr>
                  <a:solidFill>
                    <a:schemeClr val="bg1"/>
                  </a:solidFill>
                </a:rPr>
                <a:t>An interactive sales calendar to schedule appointments</a:t>
              </a:r>
            </a:p>
          </p:txBody>
        </p:sp>
      </p:grpSp>
      <p:grpSp>
        <p:nvGrpSpPr>
          <p:cNvPr id="1662" name="Group 1662"/>
          <p:cNvGrpSpPr/>
          <p:nvPr/>
        </p:nvGrpSpPr>
        <p:grpSpPr>
          <a:xfrm>
            <a:off x="3790309" y="1941140"/>
            <a:ext cx="1619895" cy="2374567"/>
            <a:chOff x="-1" y="0"/>
            <a:chExt cx="1619894" cy="2374565"/>
          </a:xfrm>
          <a:solidFill>
            <a:srgbClr val="9ED41B"/>
          </a:solidFill>
        </p:grpSpPr>
        <p:sp>
          <p:nvSpPr>
            <p:cNvPr id="1660" name="Shape 1660"/>
            <p:cNvSpPr/>
            <p:nvPr/>
          </p:nvSpPr>
          <p:spPr>
            <a:xfrm>
              <a:off x="-1" y="0"/>
              <a:ext cx="1619894" cy="2374565"/>
            </a:xfrm>
            <a:prstGeom prst="rect">
              <a:avLst/>
            </a:prstGeom>
            <a:grpFill/>
            <a:ln w="12700" cap="flat">
              <a:noFill/>
              <a:miter lim="400000"/>
            </a:ln>
            <a:effectLst/>
          </p:spPr>
          <p:txBody>
            <a:bodyPr wrap="square" lIns="45719" tIns="45719" rIns="45719" bIns="45719" numCol="1" anchor="ctr">
              <a:noAutofit/>
            </a:bodyPr>
            <a:lstStyle/>
            <a:p>
              <a:pPr algn="ctr" defTabSz="914085">
                <a:defRPr sz="1600" b="1" cap="all">
                  <a:solidFill>
                    <a:srgbClr val="FFFFFF"/>
                  </a:solidFill>
                </a:defRPr>
              </a:pPr>
              <a:endParaRPr>
                <a:solidFill>
                  <a:schemeClr val="bg1"/>
                </a:solidFill>
              </a:endParaRPr>
            </a:p>
          </p:txBody>
        </p:sp>
        <p:sp>
          <p:nvSpPr>
            <p:cNvPr id="1661" name="Shape 1661"/>
            <p:cNvSpPr/>
            <p:nvPr/>
          </p:nvSpPr>
          <p:spPr>
            <a:xfrm>
              <a:off x="-1" y="525585"/>
              <a:ext cx="1619894" cy="1323436"/>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algn="ctr" defTabSz="914085">
                <a:defRPr sz="1600" b="1" cap="all">
                  <a:solidFill>
                    <a:srgbClr val="FFFFFF"/>
                  </a:solidFill>
                </a:defRPr>
              </a:pPr>
              <a:r>
                <a:rPr dirty="0">
                  <a:solidFill>
                    <a:schemeClr val="bg1"/>
                  </a:solidFill>
                </a:rPr>
                <a:t>Access to domains,</a:t>
              </a:r>
              <a:br>
                <a:rPr dirty="0">
                  <a:solidFill>
                    <a:schemeClr val="bg1"/>
                  </a:solidFill>
                </a:rPr>
              </a:br>
              <a:r>
                <a:rPr dirty="0">
                  <a:solidFill>
                    <a:schemeClr val="bg1"/>
                  </a:solidFill>
                </a:rPr>
                <a:t>emails AND email marketing</a:t>
              </a:r>
            </a:p>
          </p:txBody>
        </p:sp>
      </p:grpSp>
      <p:grpSp>
        <p:nvGrpSpPr>
          <p:cNvPr id="1665" name="Group 1665"/>
          <p:cNvGrpSpPr/>
          <p:nvPr/>
        </p:nvGrpSpPr>
        <p:grpSpPr>
          <a:xfrm>
            <a:off x="5542909" y="1941138"/>
            <a:ext cx="1619895" cy="2374571"/>
            <a:chOff x="-1" y="-1"/>
            <a:chExt cx="1619894" cy="2374569"/>
          </a:xfrm>
          <a:solidFill>
            <a:srgbClr val="1B9ED4"/>
          </a:solidFill>
        </p:grpSpPr>
        <p:sp>
          <p:nvSpPr>
            <p:cNvPr id="1663" name="Shape 1663"/>
            <p:cNvSpPr/>
            <p:nvPr/>
          </p:nvSpPr>
          <p:spPr>
            <a:xfrm>
              <a:off x="-1" y="-1"/>
              <a:ext cx="1619894" cy="2374569"/>
            </a:xfrm>
            <a:prstGeom prst="rect">
              <a:avLst/>
            </a:prstGeom>
            <a:grp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a:solidFill>
                  <a:schemeClr val="bg1"/>
                </a:solidFill>
              </a:endParaRPr>
            </a:p>
          </p:txBody>
        </p:sp>
        <p:sp>
          <p:nvSpPr>
            <p:cNvPr id="1664" name="Shape 1664"/>
            <p:cNvSpPr/>
            <p:nvPr/>
          </p:nvSpPr>
          <p:spPr>
            <a:xfrm>
              <a:off x="-1" y="33125"/>
              <a:ext cx="1619894" cy="2308320"/>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defTabSz="914400">
                <a:defRPr sz="1600" b="1" cap="all">
                  <a:solidFill>
                    <a:srgbClr val="404040"/>
                  </a:solidFill>
                </a:defRPr>
              </a:lvl1pPr>
            </a:lstStyle>
            <a:p>
              <a:r>
                <a:rPr>
                  <a:solidFill>
                    <a:schemeClr val="bg1"/>
                  </a:solidFill>
                </a:rPr>
                <a:t>Customer relationship management, search engine tools, social media tools, mobile websites and more!</a:t>
              </a:r>
            </a:p>
          </p:txBody>
        </p:sp>
      </p:grpSp>
      <p:grpSp>
        <p:nvGrpSpPr>
          <p:cNvPr id="1668" name="Group 1668"/>
          <p:cNvGrpSpPr/>
          <p:nvPr/>
        </p:nvGrpSpPr>
        <p:grpSpPr>
          <a:xfrm>
            <a:off x="7295510" y="1927219"/>
            <a:ext cx="1619895" cy="2388482"/>
            <a:chOff x="-1" y="-1"/>
            <a:chExt cx="1619894" cy="2388481"/>
          </a:xfrm>
          <a:solidFill>
            <a:srgbClr val="69848E"/>
          </a:solidFill>
        </p:grpSpPr>
        <p:sp>
          <p:nvSpPr>
            <p:cNvPr id="1666" name="Shape 1666"/>
            <p:cNvSpPr/>
            <p:nvPr/>
          </p:nvSpPr>
          <p:spPr>
            <a:xfrm>
              <a:off x="-1" y="-1"/>
              <a:ext cx="1619894" cy="2388481"/>
            </a:xfrm>
            <a:prstGeom prst="rect">
              <a:avLst/>
            </a:prstGeom>
            <a:grp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a:solidFill>
                  <a:schemeClr val="bg1"/>
                </a:solidFill>
              </a:endParaRPr>
            </a:p>
          </p:txBody>
        </p:sp>
        <p:sp>
          <p:nvSpPr>
            <p:cNvPr id="1667" name="Shape 1667"/>
            <p:cNvSpPr/>
            <p:nvPr/>
          </p:nvSpPr>
          <p:spPr>
            <a:xfrm>
              <a:off x="-1" y="163190"/>
              <a:ext cx="1619894" cy="2062100"/>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defTabSz="914400">
                <a:defRPr sz="1600" b="1" cap="all">
                  <a:solidFill>
                    <a:srgbClr val="FFFFFF"/>
                  </a:solidFill>
                </a:defRPr>
              </a:lvl1pPr>
            </a:lstStyle>
            <a:p>
              <a:r>
                <a:rPr dirty="0">
                  <a:solidFill>
                    <a:schemeClr val="bg1"/>
                  </a:solidFill>
                </a:rPr>
                <a:t>Sales Support, Design Center, SPECIAL TEAMS,  Customer Care</a:t>
              </a:r>
              <a:r>
                <a:rPr lang="en-US" dirty="0">
                  <a:solidFill>
                    <a:schemeClr val="bg1"/>
                  </a:solidFill>
                </a:rPr>
                <a:t>, and STANDARDIZED WEBCENTER TRAINING</a:t>
              </a:r>
              <a:endParaRPr dirty="0">
                <a:solidFill>
                  <a:schemeClr val="bg1"/>
                </a:solidFill>
              </a:endParaRPr>
            </a:p>
          </p:txBody>
        </p:sp>
      </p:gr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5143501"/>
          </a:xfrm>
          <a:prstGeom prst="rect">
            <a:avLst/>
          </a:prstGeom>
        </p:spPr>
      </p:pic>
      <p:sp>
        <p:nvSpPr>
          <p:cNvPr id="8" name="Rectangle 7"/>
          <p:cNvSpPr/>
          <p:nvPr/>
        </p:nvSpPr>
        <p:spPr>
          <a:xfrm>
            <a:off x="2975428" y="191407"/>
            <a:ext cx="3265715" cy="430887"/>
          </a:xfrm>
          <a:prstGeom prst="rect">
            <a:avLst/>
          </a:prstGeom>
          <a:solidFill>
            <a:srgbClr val="1B9ED4">
              <a:alpha val="85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sng" strike="noStrike" kern="1200" cap="all" spc="0" normalizeH="0" baseline="0" noProof="0" dirty="0">
                <a:ln>
                  <a:noFill/>
                </a:ln>
                <a:solidFill>
                  <a:prstClr val="white"/>
                </a:solidFill>
                <a:effectLst/>
                <a:uLnTx/>
                <a:uFillTx/>
                <a:latin typeface="Calibri"/>
                <a:ea typeface="+mn-ea"/>
                <a:cs typeface="+mn-cs"/>
              </a:rPr>
              <a:t>www.mawc411.com</a:t>
            </a:r>
          </a:p>
        </p:txBody>
      </p:sp>
    </p:spTree>
    <p:extLst>
      <p:ext uri="{BB962C8B-B14F-4D97-AF65-F5344CB8AC3E}">
        <p14:creationId xmlns:p14="http://schemas.microsoft.com/office/powerpoint/2010/main" val="1952132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25716" y="252250"/>
            <a:ext cx="8466083" cy="788276"/>
            <a:chOff x="5880538" y="252248"/>
            <a:chExt cx="3011214" cy="788276"/>
          </a:xfrm>
          <a:solidFill>
            <a:srgbClr val="1B9ED4"/>
          </a:solidFill>
        </p:grpSpPr>
        <p:sp>
          <p:nvSpPr>
            <p:cNvPr id="5" name="Rectangle 4"/>
            <p:cNvSpPr/>
            <p:nvPr/>
          </p:nvSpPr>
          <p:spPr>
            <a:xfrm>
              <a:off x="5880538" y="252248"/>
              <a:ext cx="3011214" cy="7882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33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p:cNvSpPr txBox="1"/>
            <p:nvPr/>
          </p:nvSpPr>
          <p:spPr>
            <a:xfrm>
              <a:off x="5975131" y="323220"/>
              <a:ext cx="2822028" cy="507831"/>
            </a:xfrm>
            <a:prstGeom prst="rect">
              <a:avLst/>
            </a:prstGeom>
            <a:grpFill/>
          </p:spPr>
          <p:txBody>
            <a:bodyPr wrap="square" rtlCol="0">
              <a:spAutoFit/>
            </a:bodyPr>
            <a:lstStyle/>
            <a:p>
              <a:pPr marL="0" marR="0" lvl="0" indent="0" algn="ctr" defTabSz="456338"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a:ea typeface="+mn-ea"/>
                  <a:cs typeface="+mn-cs"/>
                </a:rPr>
                <a:t>SALES AIDS AND MARKETING TOOLS</a:t>
              </a: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A51C981C-989E-4E95-AA95-80DEDA46F77B}"/>
              </a:ext>
            </a:extLst>
          </p:cNvPr>
          <p:cNvSpPr txBox="1"/>
          <p:nvPr/>
        </p:nvSpPr>
        <p:spPr>
          <a:xfrm>
            <a:off x="3298835" y="4301950"/>
            <a:ext cx="2710806" cy="33855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9ED4"/>
                </a:solidFill>
                <a:effectLst/>
                <a:uLnTx/>
                <a:uFillTx/>
                <a:latin typeface="Calibri"/>
                <a:ea typeface="+mn-ea"/>
                <a:cs typeface="+mn-cs"/>
              </a:rPr>
              <a:t>B2B Catalog</a:t>
            </a:r>
          </a:p>
        </p:txBody>
      </p:sp>
      <p:sp>
        <p:nvSpPr>
          <p:cNvPr id="11" name="TextBox 10">
            <a:extLst>
              <a:ext uri="{FF2B5EF4-FFF2-40B4-BE49-F238E27FC236}">
                <a16:creationId xmlns:a16="http://schemas.microsoft.com/office/drawing/2014/main" id="{DEDAB982-B04B-4E5C-85B1-1781836D8CC7}"/>
              </a:ext>
            </a:extLst>
          </p:cNvPr>
          <p:cNvSpPr txBox="1"/>
          <p:nvPr/>
        </p:nvSpPr>
        <p:spPr>
          <a:xfrm>
            <a:off x="816019" y="4301950"/>
            <a:ext cx="2056094" cy="33855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9ED4"/>
                </a:solidFill>
                <a:effectLst/>
                <a:uLnTx/>
                <a:uFillTx/>
                <a:latin typeface="Calibri"/>
                <a:ea typeface="+mn-ea"/>
                <a:cs typeface="+mn-cs"/>
              </a:rPr>
              <a:t>Marketing Manual</a:t>
            </a:r>
          </a:p>
        </p:txBody>
      </p:sp>
      <p:pic>
        <p:nvPicPr>
          <p:cNvPr id="18" name="Picture 17">
            <a:extLst>
              <a:ext uri="{FF2B5EF4-FFF2-40B4-BE49-F238E27FC236}">
                <a16:creationId xmlns:a16="http://schemas.microsoft.com/office/drawing/2014/main" id="{E2A4AC59-3A73-4F04-86BD-09CF277836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0049" y="1221661"/>
            <a:ext cx="2315174" cy="3019554"/>
          </a:xfrm>
          <a:prstGeom prst="rect">
            <a:avLst/>
          </a:prstGeom>
        </p:spPr>
      </p:pic>
      <p:pic>
        <p:nvPicPr>
          <p:cNvPr id="23" name="Picture 22">
            <a:extLst>
              <a:ext uri="{FF2B5EF4-FFF2-40B4-BE49-F238E27FC236}">
                <a16:creationId xmlns:a16="http://schemas.microsoft.com/office/drawing/2014/main" id="{907CFF88-DEBC-4854-945B-2E30C854E3D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98835" y="1221661"/>
            <a:ext cx="2710806" cy="3042961"/>
          </a:xfrm>
          <a:prstGeom prst="rect">
            <a:avLst/>
          </a:prstGeom>
        </p:spPr>
      </p:pic>
      <p:pic>
        <p:nvPicPr>
          <p:cNvPr id="12" name="Picture 11">
            <a:extLst>
              <a:ext uri="{FF2B5EF4-FFF2-40B4-BE49-F238E27FC236}">
                <a16:creationId xmlns:a16="http://schemas.microsoft.com/office/drawing/2014/main" id="{E5E83DFB-D78C-495F-B5A1-574FFC59C10C}"/>
              </a:ext>
            </a:extLst>
          </p:cNvPr>
          <p:cNvPicPr>
            <a:picLocks noChangeAspect="1"/>
          </p:cNvPicPr>
          <p:nvPr/>
        </p:nvPicPr>
        <p:blipFill>
          <a:blip r:embed="rId5"/>
          <a:stretch>
            <a:fillRect/>
          </a:stretch>
        </p:blipFill>
        <p:spPr>
          <a:xfrm>
            <a:off x="6350001" y="1210479"/>
            <a:ext cx="2358458" cy="2993266"/>
          </a:xfrm>
          <a:prstGeom prst="rect">
            <a:avLst/>
          </a:prstGeom>
        </p:spPr>
      </p:pic>
      <p:sp>
        <p:nvSpPr>
          <p:cNvPr id="13" name="TextBox 12">
            <a:extLst>
              <a:ext uri="{FF2B5EF4-FFF2-40B4-BE49-F238E27FC236}">
                <a16:creationId xmlns:a16="http://schemas.microsoft.com/office/drawing/2014/main" id="{9796E6D0-C12D-40CF-AD25-1F13FB17E289}"/>
              </a:ext>
            </a:extLst>
          </p:cNvPr>
          <p:cNvSpPr txBox="1"/>
          <p:nvPr/>
        </p:nvSpPr>
        <p:spPr>
          <a:xfrm>
            <a:off x="6271889" y="4276480"/>
            <a:ext cx="2436569" cy="33855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9ED4"/>
                </a:solidFill>
                <a:effectLst/>
                <a:uLnTx/>
                <a:uFillTx/>
                <a:latin typeface="Calibri"/>
                <a:ea typeface="+mn-ea"/>
                <a:cs typeface="+mn-cs"/>
              </a:rPr>
              <a:t>Features &amp; Benefits Guide</a:t>
            </a:r>
          </a:p>
        </p:txBody>
      </p:sp>
    </p:spTree>
    <p:extLst>
      <p:ext uri="{BB962C8B-B14F-4D97-AF65-F5344CB8AC3E}">
        <p14:creationId xmlns:p14="http://schemas.microsoft.com/office/powerpoint/2010/main" val="36909527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6A5721-995E-4290-A70B-570E3C9EA6FA}"/>
              </a:ext>
            </a:extLst>
          </p:cNvPr>
          <p:cNvSpPr txBox="1"/>
          <p:nvPr/>
        </p:nvSpPr>
        <p:spPr>
          <a:xfrm>
            <a:off x="5361" y="3101073"/>
            <a:ext cx="9144011" cy="584775"/>
          </a:xfrm>
          <a:prstGeom prst="rect">
            <a:avLst/>
          </a:prstGeom>
          <a:noFill/>
        </p:spPr>
        <p:txBody>
          <a:bodyPr wrap="square" rtlCol="0">
            <a:spAutoFit/>
          </a:bodyPr>
          <a:lstStyle/>
          <a:p>
            <a:pPr algn="ctr" defTabSz="685800" hangingPunct="1"/>
            <a:r>
              <a:rPr lang="en-US" sz="3200" b="1" i="1" kern="1200" dirty="0">
                <a:solidFill>
                  <a:srgbClr val="00A9CC"/>
                </a:solidFill>
                <a:latin typeface="Arial" charset="0"/>
                <a:ea typeface="Arial" charset="0"/>
                <a:cs typeface="Arial" charset="0"/>
              </a:rPr>
              <a:t>SUCCEEDING WITH WEBSOLUTIONS</a:t>
            </a:r>
          </a:p>
        </p:txBody>
      </p:sp>
      <p:sp>
        <p:nvSpPr>
          <p:cNvPr id="8" name="TextBox 7">
            <a:extLst>
              <a:ext uri="{FF2B5EF4-FFF2-40B4-BE49-F238E27FC236}">
                <a16:creationId xmlns:a16="http://schemas.microsoft.com/office/drawing/2014/main" id="{53416389-CEAD-4D5F-A020-D606C8547A03}"/>
              </a:ext>
            </a:extLst>
          </p:cNvPr>
          <p:cNvSpPr txBox="1"/>
          <p:nvPr/>
        </p:nvSpPr>
        <p:spPr>
          <a:xfrm>
            <a:off x="-11" y="2171226"/>
            <a:ext cx="4516614" cy="300082"/>
          </a:xfrm>
          <a:prstGeom prst="rect">
            <a:avLst/>
          </a:prstGeom>
          <a:noFill/>
        </p:spPr>
        <p:txBody>
          <a:bodyPr wrap="square" rtlCol="0">
            <a:spAutoFit/>
          </a:bodyPr>
          <a:lstStyle/>
          <a:p>
            <a:pPr algn="ctr" defTabSz="685800" hangingPunct="1"/>
            <a:r>
              <a:rPr lang="en-US" sz="1350" b="1" i="1" kern="1200" dirty="0">
                <a:solidFill>
                  <a:prstClr val="white">
                    <a:lumMod val="50000"/>
                  </a:prstClr>
                </a:solidFill>
                <a:latin typeface="Arial" charset="0"/>
                <a:ea typeface="Arial" charset="0"/>
                <a:cs typeface="Arial" charset="0"/>
              </a:rPr>
              <a:t>INTERNET SALES &amp; MARKETING TRAINING SERIES</a:t>
            </a:r>
          </a:p>
        </p:txBody>
      </p:sp>
      <p:sp>
        <p:nvSpPr>
          <p:cNvPr id="12" name="Rectangle 11">
            <a:extLst>
              <a:ext uri="{FF2B5EF4-FFF2-40B4-BE49-F238E27FC236}">
                <a16:creationId xmlns:a16="http://schemas.microsoft.com/office/drawing/2014/main" id="{99A688D0-82E2-3848-9467-C313F4256AF8}"/>
              </a:ext>
            </a:extLst>
          </p:cNvPr>
          <p:cNvSpPr/>
          <p:nvPr/>
        </p:nvSpPr>
        <p:spPr>
          <a:xfrm>
            <a:off x="-12" y="2488224"/>
            <a:ext cx="9144010" cy="490837"/>
          </a:xfrm>
          <a:prstGeom prst="rect">
            <a:avLst/>
          </a:prstGeom>
          <a:solidFill>
            <a:srgbClr val="00A9CC">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51398" tIns="25717" rIns="51398" bIns="25717" rtlCol="0" anchor="ctr"/>
          <a:lstStyle/>
          <a:p>
            <a:pPr algn="ctr" defTabSz="685800" hangingPunct="1"/>
            <a:endParaRPr lang="en-US" sz="1350" kern="1200" dirty="0">
              <a:solidFill>
                <a:prstClr val="white"/>
              </a:solidFill>
              <a:latin typeface="Calibri"/>
            </a:endParaRPr>
          </a:p>
        </p:txBody>
      </p:sp>
      <p:sp>
        <p:nvSpPr>
          <p:cNvPr id="13" name="TextBox 12">
            <a:extLst>
              <a:ext uri="{FF2B5EF4-FFF2-40B4-BE49-F238E27FC236}">
                <a16:creationId xmlns:a16="http://schemas.microsoft.com/office/drawing/2014/main" id="{50E93A79-D043-1243-A1E8-629061E6FFDA}"/>
              </a:ext>
            </a:extLst>
          </p:cNvPr>
          <p:cNvSpPr txBox="1"/>
          <p:nvPr/>
        </p:nvSpPr>
        <p:spPr>
          <a:xfrm>
            <a:off x="-11" y="2568809"/>
            <a:ext cx="9144010" cy="392415"/>
          </a:xfrm>
          <a:prstGeom prst="rect">
            <a:avLst/>
          </a:prstGeom>
          <a:noFill/>
        </p:spPr>
        <p:txBody>
          <a:bodyPr wrap="square" rtlCol="0">
            <a:spAutoFit/>
          </a:bodyPr>
          <a:lstStyle/>
          <a:p>
            <a:pPr algn="ctr" defTabSz="685800" hangingPunct="1"/>
            <a:r>
              <a:rPr lang="en-US" sz="1950" b="1" kern="1200" dirty="0">
                <a:solidFill>
                  <a:prstClr val="white"/>
                </a:solidFill>
                <a:latin typeface="Arial" panose="020B0604020202020204" pitchFamily="34" charset="0"/>
                <a:ea typeface="Helvetica Neue" charset="0"/>
                <a:cs typeface="Arial" panose="020B0604020202020204" pitchFamily="34" charset="0"/>
              </a:rPr>
              <a:t>WEBCENTER CERTIFICATION TRAINING 101</a:t>
            </a:r>
          </a:p>
        </p:txBody>
      </p:sp>
      <p:sp>
        <p:nvSpPr>
          <p:cNvPr id="17" name="TextBox 16">
            <a:extLst>
              <a:ext uri="{FF2B5EF4-FFF2-40B4-BE49-F238E27FC236}">
                <a16:creationId xmlns:a16="http://schemas.microsoft.com/office/drawing/2014/main" id="{E3CBE2B5-4AE2-40AB-A8FD-2B5D96337891}"/>
              </a:ext>
            </a:extLst>
          </p:cNvPr>
          <p:cNvSpPr txBox="1"/>
          <p:nvPr/>
        </p:nvSpPr>
        <p:spPr>
          <a:xfrm>
            <a:off x="-30250" y="4412860"/>
            <a:ext cx="9144000" cy="507831"/>
          </a:xfrm>
          <a:prstGeom prst="rect">
            <a:avLst/>
          </a:prstGeom>
          <a:noFill/>
        </p:spPr>
        <p:txBody>
          <a:bodyPr wrap="square" rtlCol="0">
            <a:spAutoFit/>
          </a:bodyPr>
          <a:lstStyle/>
          <a:p>
            <a:pPr algn="ctr" defTabSz="685800" hangingPunct="1"/>
            <a:r>
              <a:rPr lang="en-US" sz="1350" b="1" i="1" kern="1200" dirty="0">
                <a:solidFill>
                  <a:prstClr val="black">
                    <a:lumMod val="50000"/>
                    <a:lumOff val="50000"/>
                  </a:prstClr>
                </a:solidFill>
                <a:latin typeface="Arial" charset="0"/>
                <a:ea typeface="Arial" charset="0"/>
                <a:cs typeface="Arial" charset="0"/>
              </a:rPr>
              <a:t>Check your GMTSS in all Regions for the next in-person or online training.</a:t>
            </a:r>
          </a:p>
          <a:p>
            <a:pPr algn="ctr" defTabSz="685800" hangingPunct="1"/>
            <a:endParaRPr lang="en-US" sz="1350" b="1" i="1" kern="1200" dirty="0">
              <a:solidFill>
                <a:prstClr val="black">
                  <a:lumMod val="50000"/>
                  <a:lumOff val="50000"/>
                </a:prstClr>
              </a:solidFill>
              <a:latin typeface="Arial" charset="0"/>
              <a:ea typeface="Arial" charset="0"/>
              <a:cs typeface="Arial" charset="0"/>
            </a:endParaRPr>
          </a:p>
        </p:txBody>
      </p:sp>
      <p:pic>
        <p:nvPicPr>
          <p:cNvPr id="4" name="Picture 3">
            <a:extLst>
              <a:ext uri="{FF2B5EF4-FFF2-40B4-BE49-F238E27FC236}">
                <a16:creationId xmlns:a16="http://schemas.microsoft.com/office/drawing/2014/main" id="{546C01B6-661A-F041-8580-9CFB83701F27}"/>
              </a:ext>
            </a:extLst>
          </p:cNvPr>
          <p:cNvPicPr>
            <a:picLocks noChangeAspect="1"/>
          </p:cNvPicPr>
          <p:nvPr/>
        </p:nvPicPr>
        <p:blipFill>
          <a:blip r:embed="rId2"/>
          <a:stretch>
            <a:fillRect/>
          </a:stretch>
        </p:blipFill>
        <p:spPr>
          <a:xfrm>
            <a:off x="-11" y="0"/>
            <a:ext cx="9144011" cy="2495550"/>
          </a:xfrm>
          <a:prstGeom prst="rect">
            <a:avLst/>
          </a:prstGeom>
        </p:spPr>
      </p:pic>
      <p:pic>
        <p:nvPicPr>
          <p:cNvPr id="20" name="Picture 19">
            <a:extLst>
              <a:ext uri="{FF2B5EF4-FFF2-40B4-BE49-F238E27FC236}">
                <a16:creationId xmlns:a16="http://schemas.microsoft.com/office/drawing/2014/main" id="{AFE4FE7D-A781-7649-A70A-F81839345E4B}"/>
              </a:ext>
            </a:extLst>
          </p:cNvPr>
          <p:cNvPicPr>
            <a:picLocks noChangeAspect="1"/>
          </p:cNvPicPr>
          <p:nvPr/>
        </p:nvPicPr>
        <p:blipFill>
          <a:blip r:embed="rId3"/>
          <a:stretch>
            <a:fillRect/>
          </a:stretch>
        </p:blipFill>
        <p:spPr>
          <a:xfrm>
            <a:off x="665115" y="1638526"/>
            <a:ext cx="2167647" cy="554031"/>
          </a:xfrm>
          <a:prstGeom prst="rect">
            <a:avLst/>
          </a:prstGeom>
        </p:spPr>
      </p:pic>
      <p:sp>
        <p:nvSpPr>
          <p:cNvPr id="19" name="TextBox 18">
            <a:extLst>
              <a:ext uri="{FF2B5EF4-FFF2-40B4-BE49-F238E27FC236}">
                <a16:creationId xmlns:a16="http://schemas.microsoft.com/office/drawing/2014/main" id="{0B873EB6-E9CA-B044-B7EE-96292B804ABF}"/>
              </a:ext>
            </a:extLst>
          </p:cNvPr>
          <p:cNvSpPr txBox="1"/>
          <p:nvPr/>
        </p:nvSpPr>
        <p:spPr>
          <a:xfrm>
            <a:off x="5360" y="3630556"/>
            <a:ext cx="9144012" cy="584775"/>
          </a:xfrm>
          <a:prstGeom prst="rect">
            <a:avLst/>
          </a:prstGeom>
          <a:noFill/>
        </p:spPr>
        <p:txBody>
          <a:bodyPr wrap="square" rtlCol="0">
            <a:spAutoFit/>
          </a:bodyPr>
          <a:lstStyle/>
          <a:p>
            <a:pPr algn="ctr" defTabSz="685800" hangingPunct="1"/>
            <a:r>
              <a:rPr lang="en-US" sz="1600" b="1" kern="1200" dirty="0">
                <a:solidFill>
                  <a:prstClr val="black">
                    <a:lumMod val="50000"/>
                    <a:lumOff val="50000"/>
                  </a:prstClr>
                </a:solidFill>
                <a:latin typeface="Arial" charset="0"/>
                <a:ea typeface="Arial" charset="0"/>
                <a:cs typeface="Arial" charset="0"/>
              </a:rPr>
              <a:t>INTERACTIVE TRAINING &amp; WORKSHOPS</a:t>
            </a:r>
          </a:p>
          <a:p>
            <a:pPr algn="ctr" defTabSz="685800" hangingPunct="1"/>
            <a:r>
              <a:rPr lang="en-US" sz="1600" kern="1200" dirty="0">
                <a:solidFill>
                  <a:prstClr val="black">
                    <a:lumMod val="50000"/>
                    <a:lumOff val="50000"/>
                  </a:prstClr>
                </a:solidFill>
                <a:latin typeface="Arial" charset="0"/>
                <a:ea typeface="Arial" charset="0"/>
                <a:cs typeface="Arial" charset="0"/>
              </a:rPr>
              <a:t>GOAL-SETTING   </a:t>
            </a:r>
            <a:r>
              <a:rPr lang="en-US" sz="1600" kern="1200" dirty="0">
                <a:solidFill>
                  <a:prstClr val="black">
                    <a:lumMod val="50000"/>
                    <a:lumOff val="50000"/>
                  </a:prstClr>
                </a:solidFill>
                <a:latin typeface="Calibri" panose="020F0502020204030204"/>
                <a:ea typeface="+mn-ea"/>
                <a:cs typeface="+mn-cs"/>
              </a:rPr>
              <a:t>◆</a:t>
            </a:r>
            <a:r>
              <a:rPr lang="en-US" sz="1600" kern="1200" dirty="0">
                <a:solidFill>
                  <a:prstClr val="black">
                    <a:lumMod val="50000"/>
                    <a:lumOff val="50000"/>
                  </a:prstClr>
                </a:solidFill>
                <a:latin typeface="Arial" charset="0"/>
                <a:ea typeface="Arial" charset="0"/>
                <a:cs typeface="Arial" charset="0"/>
              </a:rPr>
              <a:t>   5C’S WORKSHOP</a:t>
            </a:r>
          </a:p>
        </p:txBody>
      </p:sp>
    </p:spTree>
    <p:extLst>
      <p:ext uri="{BB962C8B-B14F-4D97-AF65-F5344CB8AC3E}">
        <p14:creationId xmlns:p14="http://schemas.microsoft.com/office/powerpoint/2010/main" val="8075751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8" name="Shape 1618"/>
          <p:cNvSpPr/>
          <p:nvPr/>
        </p:nvSpPr>
        <p:spPr>
          <a:xfrm>
            <a:off x="785812" y="689998"/>
            <a:ext cx="7517294" cy="469357"/>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algn="ctr">
              <a:tabLst>
                <a:tab pos="76200" algn="l"/>
              </a:tabLst>
              <a:defRPr sz="2600" cap="all">
                <a:solidFill>
                  <a:srgbClr val="FFFFFF"/>
                </a:solidFill>
                <a:latin typeface="DIN-Bold"/>
                <a:ea typeface="DIN-Bold"/>
                <a:cs typeface="DIN-Bold"/>
                <a:sym typeface="DIN-Bold"/>
              </a:defRPr>
            </a:lvl1pPr>
          </a:lstStyle>
          <a:p>
            <a:r>
              <a:t>Proven system for success</a:t>
            </a:r>
          </a:p>
        </p:txBody>
      </p:sp>
      <p:sp>
        <p:nvSpPr>
          <p:cNvPr id="1620" name="Shape 1620"/>
          <p:cNvSpPr/>
          <p:nvPr/>
        </p:nvSpPr>
        <p:spPr>
          <a:xfrm>
            <a:off x="248888" y="3015526"/>
            <a:ext cx="2721427" cy="1946685"/>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algn="ctr">
              <a:defRPr sz="1200">
                <a:latin typeface="DIN-Medium"/>
                <a:ea typeface="DIN-Medium"/>
                <a:cs typeface="DIN-Medium"/>
                <a:sym typeface="DIN-Medium"/>
              </a:defRPr>
            </a:lvl1pPr>
          </a:lstStyle>
          <a:p>
            <a:r>
              <a:rPr lang="en-US" sz="1600" b="1" dirty="0">
                <a:solidFill>
                  <a:srgbClr val="1B9ED4"/>
                </a:solidFill>
              </a:rPr>
              <a:t>WEBCENTER INTERN</a:t>
            </a:r>
          </a:p>
          <a:p>
            <a:br>
              <a:rPr lang="en-US" sz="1600" b="1" dirty="0">
                <a:solidFill>
                  <a:srgbClr val="00B0F0"/>
                </a:solidFill>
              </a:rPr>
            </a:br>
            <a:r>
              <a:rPr lang="en-US" sz="1400" dirty="0">
                <a:latin typeface="+mj-lt"/>
              </a:rPr>
              <a:t>LEARN THE PROCESS w/ </a:t>
            </a:r>
            <a:br>
              <a:rPr lang="en-US" sz="1400" dirty="0">
                <a:latin typeface="+mj-lt"/>
              </a:rPr>
            </a:br>
            <a:r>
              <a:rPr lang="en-US" sz="1400" dirty="0">
                <a:latin typeface="+mj-lt"/>
              </a:rPr>
              <a:t>a CURRENT WCO</a:t>
            </a:r>
          </a:p>
          <a:p>
            <a:pPr>
              <a:spcBef>
                <a:spcPts val="1200"/>
              </a:spcBef>
              <a:defRPr sz="1700"/>
            </a:pPr>
            <a:r>
              <a:rPr lang="en-US" sz="1400" dirty="0">
                <a:latin typeface="+mj-lt"/>
              </a:rPr>
              <a:t>LEVERAGE THE PROFESSIONALS</a:t>
            </a:r>
          </a:p>
          <a:p>
            <a:pPr>
              <a:spcBef>
                <a:spcPts val="1200"/>
              </a:spcBef>
              <a:defRPr sz="1700"/>
            </a:pPr>
            <a:r>
              <a:rPr lang="en-US" sz="1400" dirty="0">
                <a:latin typeface="+mj-lt"/>
              </a:rPr>
              <a:t>EARN RETAIL PROFIT TO LAUNCH YOUR WEBCENTER</a:t>
            </a:r>
          </a:p>
        </p:txBody>
      </p:sp>
      <p:sp>
        <p:nvSpPr>
          <p:cNvPr id="1621" name="Shape 1621"/>
          <p:cNvSpPr/>
          <p:nvPr/>
        </p:nvSpPr>
        <p:spPr>
          <a:xfrm>
            <a:off x="6187701" y="3023457"/>
            <a:ext cx="2737189" cy="1777408"/>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algn="ctr">
              <a:defRPr sz="1200">
                <a:latin typeface="DIN-Medium"/>
                <a:ea typeface="DIN-Medium"/>
                <a:cs typeface="DIN-Medium"/>
                <a:sym typeface="DIN-Medium"/>
              </a:defRPr>
            </a:lvl1pPr>
          </a:lstStyle>
          <a:p>
            <a:pPr>
              <a:spcBef>
                <a:spcPts val="1200"/>
              </a:spcBef>
              <a:defRPr sz="1700"/>
            </a:pPr>
            <a:r>
              <a:rPr lang="en-US" sz="1600" b="1" dirty="0">
                <a:solidFill>
                  <a:srgbClr val="1B9ED4"/>
                </a:solidFill>
              </a:rPr>
              <a:t>PURCHASE WEBCENTER</a:t>
            </a:r>
            <a:br>
              <a:rPr lang="en-US" dirty="0"/>
            </a:br>
            <a:r>
              <a:rPr lang="en-US" sz="1400" dirty="0">
                <a:latin typeface="Calibri" panose="020F0502020204030204" pitchFamily="34" charset="0"/>
                <a:cs typeface="Calibri" panose="020F0502020204030204" pitchFamily="34" charset="0"/>
              </a:rPr>
              <a:t>CODE  #6040</a:t>
            </a:r>
            <a:br>
              <a:rPr lang="en-US" sz="14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$100.00 USD   50BV</a:t>
            </a:r>
          </a:p>
          <a:p>
            <a:pPr>
              <a:spcBef>
                <a:spcPts val="1200"/>
              </a:spcBef>
              <a:defRPr sz="1700"/>
            </a:pPr>
            <a:r>
              <a:rPr lang="en-US" sz="1600" b="1" dirty="0">
                <a:solidFill>
                  <a:srgbClr val="1B9ED4"/>
                </a:solidFill>
              </a:rPr>
              <a:t>REACTIVATE WEBCENTER</a:t>
            </a:r>
            <a:br>
              <a:rPr lang="en-US" sz="1600" dirty="0"/>
            </a:br>
            <a:r>
              <a:rPr lang="en-US" sz="1400" dirty="0">
                <a:latin typeface="Calibri" panose="020F0502020204030204" pitchFamily="34" charset="0"/>
                <a:cs typeface="Calibri" panose="020F0502020204030204" pitchFamily="34" charset="0"/>
              </a:rPr>
              <a:t>CODE #6040RA</a:t>
            </a:r>
            <a:br>
              <a:rPr lang="en-US" sz="14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$150.00 USD  NO BV </a:t>
            </a:r>
          </a:p>
          <a:p>
            <a:endParaRPr dirty="0"/>
          </a:p>
        </p:txBody>
      </p:sp>
      <p:sp>
        <p:nvSpPr>
          <p:cNvPr id="1624" name="Shape 1624"/>
          <p:cNvSpPr/>
          <p:nvPr/>
        </p:nvSpPr>
        <p:spPr>
          <a:xfrm>
            <a:off x="2964845" y="3008513"/>
            <a:ext cx="2885146" cy="1331132"/>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p>
            <a:pPr algn="ctr">
              <a:defRPr sz="1200">
                <a:latin typeface="DIN-Medium"/>
                <a:ea typeface="DIN-Medium"/>
                <a:cs typeface="DIN-Medium"/>
                <a:sym typeface="DIN-Medium"/>
              </a:defRPr>
            </a:pPr>
            <a:r>
              <a:rPr lang="en-US" sz="1600" b="1" dirty="0">
                <a:solidFill>
                  <a:srgbClr val="1B9ED4"/>
                </a:solidFill>
              </a:rPr>
              <a:t>WEBCENTER FAST START</a:t>
            </a:r>
          </a:p>
          <a:p>
            <a:pPr algn="ctr">
              <a:defRPr sz="1200">
                <a:latin typeface="DIN-Medium"/>
                <a:ea typeface="DIN-Medium"/>
                <a:cs typeface="DIN-Medium"/>
                <a:sym typeface="DIN-Medium"/>
              </a:defRPr>
            </a:pPr>
            <a:endParaRPr lang="en-US" sz="1400" b="1" dirty="0">
              <a:solidFill>
                <a:srgbClr val="00B0F0"/>
              </a:solidFill>
            </a:endParaRPr>
          </a:p>
          <a:p>
            <a:pPr algn="ctr">
              <a:defRPr sz="1200">
                <a:latin typeface="DIN-Medium"/>
                <a:ea typeface="DIN-Medium"/>
                <a:cs typeface="DIN-Medium"/>
                <a:sym typeface="DIN-Medium"/>
              </a:defRPr>
            </a:pPr>
            <a:r>
              <a:rPr lang="en-US" sz="1400" dirty="0"/>
              <a:t>LAUNCH YOUR UNFRANCHISE</a:t>
            </a:r>
          </a:p>
          <a:p>
            <a:pPr algn="ctr">
              <a:spcBef>
                <a:spcPts val="1200"/>
              </a:spcBef>
              <a:defRPr sz="1700"/>
            </a:pPr>
            <a:r>
              <a:rPr lang="en-US" sz="1400" dirty="0"/>
              <a:t>WITH THE WEBCENTER  </a:t>
            </a:r>
            <a:br>
              <a:rPr lang="en-US" sz="1400" dirty="0"/>
            </a:br>
            <a:r>
              <a:rPr lang="en-US" sz="1400" dirty="0"/>
              <a:t>FAST START KIT </a:t>
            </a:r>
          </a:p>
        </p:txBody>
      </p:sp>
      <p:sp>
        <p:nvSpPr>
          <p:cNvPr id="10" name="Rectangle 9"/>
          <p:cNvSpPr/>
          <p:nvPr/>
        </p:nvSpPr>
        <p:spPr>
          <a:xfrm>
            <a:off x="472264" y="330268"/>
            <a:ext cx="8199475" cy="822960"/>
          </a:xfrm>
          <a:prstGeom prst="rect">
            <a:avLst/>
          </a:prstGeom>
          <a:solidFill>
            <a:srgbClr val="1B9ED4"/>
          </a:solidFill>
          <a:ln>
            <a:noFill/>
          </a:ln>
          <a:effectLst/>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685562" hangingPunct="1"/>
            <a:endParaRPr lang="en-US" sz="1400" kern="1200" dirty="0">
              <a:solidFill>
                <a:srgbClr val="93BF3E"/>
              </a:solidFill>
              <a:latin typeface="Helvetica Regular" charset="0"/>
            </a:endParaRPr>
          </a:p>
        </p:txBody>
      </p:sp>
      <p:sp>
        <p:nvSpPr>
          <p:cNvPr id="11" name="TextBox 10"/>
          <p:cNvSpPr txBox="1"/>
          <p:nvPr/>
        </p:nvSpPr>
        <p:spPr>
          <a:xfrm>
            <a:off x="968477" y="510917"/>
            <a:ext cx="7207317" cy="469359"/>
          </a:xfrm>
          <a:prstGeom prst="rect">
            <a:avLst/>
          </a:prstGeom>
          <a:noFill/>
        </p:spPr>
        <p:txBody>
          <a:bodyPr wrap="square" lIns="68579" tIns="34289" rIns="68579" bIns="34289" rtlCol="0">
            <a:spAutoFit/>
          </a:bodyPr>
          <a:lstStyle/>
          <a:p>
            <a:pPr algn="ctr" defTabSz="685783" hangingPunct="1"/>
            <a:r>
              <a:rPr lang="en-US" sz="2600" b="1" kern="1200" cap="all" spc="75" dirty="0">
                <a:ln w="3175">
                  <a:noFill/>
                </a:ln>
                <a:solidFill>
                  <a:srgbClr val="FFFFFF"/>
                </a:solidFill>
                <a:latin typeface="Helvetica Regular" charset="0"/>
                <a:ea typeface="+mn-ea"/>
                <a:cs typeface="Helvetica Regular" charset="0"/>
              </a:rPr>
              <a:t>YOUR OPTIONS</a:t>
            </a:r>
          </a:p>
        </p:txBody>
      </p:sp>
      <p:grpSp>
        <p:nvGrpSpPr>
          <p:cNvPr id="12" name="Group 11"/>
          <p:cNvGrpSpPr/>
          <p:nvPr/>
        </p:nvGrpSpPr>
        <p:grpSpPr>
          <a:xfrm>
            <a:off x="2890740" y="1193342"/>
            <a:ext cx="2939345" cy="1555745"/>
            <a:chOff x="4570810" y="2712416"/>
            <a:chExt cx="4573191" cy="1887528"/>
          </a:xfrm>
        </p:grpSpPr>
        <p:pic>
          <p:nvPicPr>
            <p:cNvPr id="13" name="Picture 1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0811" y="3989230"/>
              <a:ext cx="1508685" cy="428753"/>
            </a:xfrm>
            <a:prstGeom prst="rect">
              <a:avLst/>
            </a:prstGeom>
            <a:solidFill>
              <a:schemeClr val="bg1">
                <a:alpha val="71000"/>
              </a:schemeClr>
            </a:solidFill>
          </p:spPr>
        </p:pic>
        <p:sp>
          <p:nvSpPr>
            <p:cNvPr id="14" name="Rectangle 13"/>
            <p:cNvSpPr/>
            <p:nvPr/>
          </p:nvSpPr>
          <p:spPr>
            <a:xfrm>
              <a:off x="4570810" y="2941028"/>
              <a:ext cx="4573190" cy="1561817"/>
            </a:xfrm>
            <a:prstGeom prst="rect">
              <a:avLst/>
            </a:prstGeom>
            <a:solidFill>
              <a:srgbClr val="3C84B9"/>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562" hangingPunct="1"/>
              <a:endParaRPr lang="en-US" sz="1400" kern="1200" dirty="0">
                <a:solidFill>
                  <a:prstClr val="white"/>
                </a:solidFill>
                <a:latin typeface="Helvetica Regular" charset="0"/>
              </a:endParaRPr>
            </a:p>
          </p:txBody>
        </p:sp>
        <p:sp>
          <p:nvSpPr>
            <p:cNvPr id="15" name="Rectangle 14"/>
            <p:cNvSpPr/>
            <p:nvPr/>
          </p:nvSpPr>
          <p:spPr>
            <a:xfrm>
              <a:off x="6218360" y="3009269"/>
              <a:ext cx="2925641" cy="399948"/>
            </a:xfrm>
            <a:prstGeom prst="rect">
              <a:avLst/>
            </a:prstGeom>
            <a:gradFill flip="none" rotWithShape="1">
              <a:gsLst>
                <a:gs pos="0">
                  <a:schemeClr val="accent1">
                    <a:lumMod val="5000"/>
                    <a:lumOff val="95000"/>
                    <a:alpha val="0"/>
                  </a:schemeClr>
                </a:gs>
                <a:gs pos="56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562" hangingPunct="1"/>
              <a:endParaRPr lang="en-US" sz="1400" kern="1200" dirty="0">
                <a:solidFill>
                  <a:prstClr val="white"/>
                </a:solidFill>
                <a:latin typeface="Helvetica Regular" charset="0"/>
              </a:endParaRPr>
            </a:p>
          </p:txBody>
        </p:sp>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13765" y="3119516"/>
              <a:ext cx="2316773" cy="1249725"/>
            </a:xfrm>
            <a:prstGeom prst="rect">
              <a:avLst/>
            </a:prstGeom>
          </p:spPr>
        </p:pic>
        <p:pic>
          <p:nvPicPr>
            <p:cNvPr id="17" name="Pictur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18360" y="3009269"/>
              <a:ext cx="2202473" cy="1590675"/>
            </a:xfrm>
            <a:prstGeom prst="rect">
              <a:avLst/>
            </a:prstGeom>
          </p:spPr>
        </p:pic>
        <p:pic>
          <p:nvPicPr>
            <p:cNvPr id="18" name="Picture 1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180772" y="3027427"/>
              <a:ext cx="1963229" cy="1475419"/>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85937" y="2712416"/>
              <a:ext cx="1655150" cy="935361"/>
            </a:xfrm>
            <a:prstGeom prst="rect">
              <a:avLst/>
            </a:prstGeom>
          </p:spPr>
        </p:pic>
      </p:grpSp>
      <p:pic>
        <p:nvPicPr>
          <p:cNvPr id="22" name="Picture 21"/>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56781" y="1415232"/>
            <a:ext cx="2438400" cy="1184365"/>
          </a:xfrm>
          <a:prstGeom prst="rect">
            <a:avLst/>
          </a:prstGeom>
        </p:spPr>
      </p:pic>
      <p:pic>
        <p:nvPicPr>
          <p:cNvPr id="23" name="Picture 22"/>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309539" y="1361043"/>
            <a:ext cx="2362200" cy="1328738"/>
          </a:xfrm>
          <a:prstGeom prst="rect">
            <a:avLst/>
          </a:prstGeom>
        </p:spPr>
      </p:pic>
    </p:spTree>
    <p:extLst>
      <p:ext uri="{BB962C8B-B14F-4D97-AF65-F5344CB8AC3E}">
        <p14:creationId xmlns:p14="http://schemas.microsoft.com/office/powerpoint/2010/main" val="237862245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1624"/>
                                        </p:tgtEl>
                                        <p:attrNameLst>
                                          <p:attrName>style.visibility</p:attrName>
                                        </p:attrNameLst>
                                      </p:cBhvr>
                                      <p:to>
                                        <p:strVal val="visible"/>
                                      </p:to>
                                    </p:set>
                                    <p:anim calcmode="lin" valueType="num">
                                      <p:cBhvr>
                                        <p:cTn id="7" dur="1000" fill="hold"/>
                                        <p:tgtEl>
                                          <p:spTgt spid="1624"/>
                                        </p:tgtEl>
                                        <p:attrNameLst>
                                          <p:attrName>ppt_w</p:attrName>
                                        </p:attrNameLst>
                                      </p:cBhvr>
                                      <p:tavLst>
                                        <p:tav tm="0">
                                          <p:val>
                                            <p:fltVal val="0"/>
                                          </p:val>
                                        </p:tav>
                                        <p:tav tm="100000">
                                          <p:val>
                                            <p:strVal val="#ppt_w"/>
                                          </p:val>
                                        </p:tav>
                                      </p:tavLst>
                                    </p:anim>
                                    <p:anim calcmode="lin" valueType="num">
                                      <p:cBhvr>
                                        <p:cTn id="8" dur="1000" fill="hold"/>
                                        <p:tgtEl>
                                          <p:spTgt spid="1624"/>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3" presetClass="entr" presetSubtype="16" fill="hold" grpId="0" nodeType="afterEffect">
                                  <p:stCondLst>
                                    <p:cond delay="0"/>
                                  </p:stCondLst>
                                  <p:iterate>
                                    <p:tmAbs val="0"/>
                                  </p:iterate>
                                  <p:childTnLst>
                                    <p:set>
                                      <p:cBhvr>
                                        <p:cTn id="11" fill="hold"/>
                                        <p:tgtEl>
                                          <p:spTgt spid="1621"/>
                                        </p:tgtEl>
                                        <p:attrNameLst>
                                          <p:attrName>style.visibility</p:attrName>
                                        </p:attrNameLst>
                                      </p:cBhvr>
                                      <p:to>
                                        <p:strVal val="visible"/>
                                      </p:to>
                                    </p:set>
                                    <p:anim calcmode="lin" valueType="num">
                                      <p:cBhvr>
                                        <p:cTn id="12" dur="1000" fill="hold"/>
                                        <p:tgtEl>
                                          <p:spTgt spid="1621"/>
                                        </p:tgtEl>
                                        <p:attrNameLst>
                                          <p:attrName>ppt_w</p:attrName>
                                        </p:attrNameLst>
                                      </p:cBhvr>
                                      <p:tavLst>
                                        <p:tav tm="0">
                                          <p:val>
                                            <p:fltVal val="0"/>
                                          </p:val>
                                        </p:tav>
                                        <p:tav tm="100000">
                                          <p:val>
                                            <p:strVal val="#ppt_w"/>
                                          </p:val>
                                        </p:tav>
                                      </p:tavLst>
                                    </p:anim>
                                    <p:anim calcmode="lin" valueType="num">
                                      <p:cBhvr>
                                        <p:cTn id="13" dur="1000" fill="hold"/>
                                        <p:tgtEl>
                                          <p:spTgt spid="16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1" grpId="0" animBg="1" advAuto="0"/>
      <p:bldP spid="1624" grpId="0"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1" name="Shape 1701"/>
          <p:cNvSpPr/>
          <p:nvPr/>
        </p:nvSpPr>
        <p:spPr>
          <a:xfrm>
            <a:off x="4417900" y="0"/>
            <a:ext cx="4724401" cy="5143500"/>
          </a:xfrm>
          <a:prstGeom prst="rect">
            <a:avLst/>
          </a:prstGeom>
          <a:solidFill>
            <a:srgbClr val="1B9ED4"/>
          </a:solidFill>
          <a:ln w="12700">
            <a:miter lim="400000"/>
          </a:ln>
        </p:spPr>
        <p:txBody>
          <a:bodyPr lIns="45705" tIns="45706" rIns="45705" bIns="45706" anchor="ctr"/>
          <a:lstStyle/>
          <a:p>
            <a:pPr algn="ctr" defTabSz="914085">
              <a:defRPr>
                <a:solidFill>
                  <a:srgbClr val="FFFFFF"/>
                </a:solidFill>
              </a:defRPr>
            </a:pPr>
            <a:endParaRPr/>
          </a:p>
        </p:txBody>
      </p:sp>
      <p:pic>
        <p:nvPicPr>
          <p:cNvPr id="1702" name="image84.jpe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6350" y="-3634"/>
            <a:ext cx="4434238" cy="5143501"/>
          </a:xfrm>
          <a:prstGeom prst="rect">
            <a:avLst/>
          </a:prstGeom>
          <a:ln w="12700">
            <a:miter lim="400000"/>
          </a:ln>
        </p:spPr>
      </p:pic>
      <p:sp>
        <p:nvSpPr>
          <p:cNvPr id="1703" name="Shape 1703"/>
          <p:cNvSpPr/>
          <p:nvPr/>
        </p:nvSpPr>
        <p:spPr>
          <a:xfrm>
            <a:off x="4488267" y="290565"/>
            <a:ext cx="4583640" cy="4308844"/>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p>
            <a:pPr defTabSz="914085">
              <a:spcBef>
                <a:spcPts val="1200"/>
              </a:spcBef>
              <a:defRPr b="1" cap="all">
                <a:solidFill>
                  <a:srgbClr val="FFFFFF"/>
                </a:solidFill>
              </a:defRPr>
            </a:pPr>
            <a:r>
              <a:rPr dirty="0"/>
              <a:t>The Product &amp; Service </a:t>
            </a:r>
            <a:br>
              <a:rPr dirty="0"/>
            </a:br>
            <a:r>
              <a:rPr sz="1400" dirty="0">
                <a:latin typeface="Calibri" panose="020F0502020204030204" pitchFamily="34" charset="0"/>
                <a:cs typeface="Calibri" panose="020F0502020204030204" pitchFamily="34" charset="0"/>
              </a:rPr>
              <a:t>All-inclusive, superior online marketing solution to help businesses market their business </a:t>
            </a:r>
          </a:p>
          <a:p>
            <a:pPr defTabSz="914085">
              <a:spcBef>
                <a:spcPts val="1200"/>
              </a:spcBef>
              <a:defRPr b="1" cap="all">
                <a:solidFill>
                  <a:srgbClr val="FFFFFF"/>
                </a:solidFill>
              </a:defRPr>
            </a:pPr>
            <a:r>
              <a:rPr dirty="0"/>
              <a:t>Profitability</a:t>
            </a:r>
            <a:r>
              <a:rPr b="0" cap="none" dirty="0"/>
              <a:t> </a:t>
            </a:r>
            <a:br>
              <a:rPr b="0" cap="none" dirty="0"/>
            </a:br>
            <a:r>
              <a:rPr sz="1400" dirty="0"/>
              <a:t>Substantial retail profit &amp; BV potential with opportunities to domestically &amp; globally</a:t>
            </a:r>
          </a:p>
          <a:p>
            <a:pPr defTabSz="914085">
              <a:spcBef>
                <a:spcPts val="1200"/>
              </a:spcBef>
              <a:defRPr b="1" cap="all">
                <a:solidFill>
                  <a:srgbClr val="FFFFFF"/>
                </a:solidFill>
              </a:defRPr>
            </a:pPr>
            <a:r>
              <a:rPr dirty="0"/>
              <a:t>The System </a:t>
            </a:r>
            <a:br>
              <a:rPr dirty="0"/>
            </a:br>
            <a:r>
              <a:rPr lang="en-US" sz="1400" dirty="0"/>
              <a:t>A simple sales system, supported by teams of professionals </a:t>
            </a:r>
            <a:endParaRPr sz="1400" dirty="0"/>
          </a:p>
          <a:p>
            <a:pPr defTabSz="914085">
              <a:spcBef>
                <a:spcPts val="1200"/>
              </a:spcBef>
              <a:defRPr b="1" cap="all">
                <a:solidFill>
                  <a:srgbClr val="FFFFFF"/>
                </a:solidFill>
              </a:defRPr>
            </a:pPr>
            <a:r>
              <a:rPr dirty="0"/>
              <a:t>Support</a:t>
            </a:r>
            <a:r>
              <a:rPr cap="none" dirty="0"/>
              <a:t> </a:t>
            </a:r>
            <a:br>
              <a:rPr cap="none" dirty="0"/>
            </a:br>
            <a:r>
              <a:rPr sz="1400" dirty="0"/>
              <a:t>Standardized trainings, webinars, </a:t>
            </a:r>
            <a:br>
              <a:rPr lang="en-US" sz="1400" dirty="0"/>
            </a:br>
            <a:r>
              <a:rPr sz="1400" dirty="0"/>
              <a:t>printed materials, teams of professionals</a:t>
            </a:r>
          </a:p>
          <a:p>
            <a:pPr defTabSz="914085">
              <a:spcBef>
                <a:spcPts val="1200"/>
              </a:spcBef>
              <a:defRPr b="1" cap="all">
                <a:solidFill>
                  <a:srgbClr val="FFFFFF"/>
                </a:solidFill>
              </a:defRPr>
            </a:pPr>
            <a:r>
              <a:rPr dirty="0"/>
              <a:t>How to Get Started </a:t>
            </a:r>
            <a:br>
              <a:rPr dirty="0"/>
            </a:br>
            <a:r>
              <a:rPr sz="1400" dirty="0"/>
              <a:t>Fast Start Kit, Become a WebCenter Owner, Internship</a:t>
            </a:r>
          </a:p>
        </p:txBody>
      </p:sp>
      <p:sp>
        <p:nvSpPr>
          <p:cNvPr id="1704" name="Shape 1704"/>
          <p:cNvSpPr/>
          <p:nvPr/>
        </p:nvSpPr>
        <p:spPr>
          <a:xfrm>
            <a:off x="0" y="3569566"/>
            <a:ext cx="4419600" cy="830968"/>
          </a:xfrm>
          <a:prstGeom prst="rect">
            <a:avLst/>
          </a:prstGeom>
          <a:solidFill>
            <a:srgbClr val="E46C0A"/>
          </a:solidFill>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lvl1pPr algn="ctr" defTabSz="914400">
              <a:defRPr sz="2400" cap="all">
                <a:solidFill>
                  <a:srgbClr val="FFFFFF"/>
                </a:solidFill>
              </a:defRPr>
            </a:lvl1pPr>
          </a:lstStyle>
          <a:p>
            <a:r>
              <a:rPr dirty="0"/>
              <a:t>Let’s go ahead and re-ask those important questions!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3428692" y="176568"/>
            <a:ext cx="5709745" cy="584775"/>
          </a:xfrm>
          <a:prstGeom prst="rect">
            <a:avLst/>
          </a:prstGeom>
          <a:noFill/>
        </p:spPr>
        <p:txBody>
          <a:bodyPr wrap="square" rtlCol="0">
            <a:spAutoFit/>
          </a:bodyPr>
          <a:lstStyle/>
          <a:p>
            <a:pPr algn="ctr"/>
            <a:r>
              <a:rPr lang="en-US" sz="3200" b="1" dirty="0">
                <a:solidFill>
                  <a:srgbClr val="1B9ED4"/>
                </a:solidFill>
              </a:rPr>
              <a:t>YOUR NEXT STEPS</a:t>
            </a:r>
            <a:endParaRPr lang="en-US" dirty="0">
              <a:solidFill>
                <a:srgbClr val="1B9ED4"/>
              </a:solidFill>
            </a:endParaRPr>
          </a:p>
        </p:txBody>
      </p:sp>
      <p:sp>
        <p:nvSpPr>
          <p:cNvPr id="7" name="Rectangle 6"/>
          <p:cNvSpPr/>
          <p:nvPr/>
        </p:nvSpPr>
        <p:spPr>
          <a:xfrm>
            <a:off x="3955830" y="1369731"/>
            <a:ext cx="4666593" cy="923330"/>
          </a:xfrm>
          <a:prstGeom prst="rect">
            <a:avLst/>
          </a:prstGeom>
          <a:ln>
            <a:solidFill>
              <a:schemeClr val="bg1">
                <a:lumMod val="95000"/>
              </a:schemeClr>
            </a:solidFill>
          </a:ln>
        </p:spPr>
        <p:txBody>
          <a:bodyPr wrap="square">
            <a:spAutoFit/>
          </a:bodyPr>
          <a:lstStyle/>
          <a:p>
            <a:pPr algn="ctr" defTabSz="914400">
              <a:spcAft>
                <a:spcPts val="600"/>
              </a:spcAft>
            </a:pPr>
            <a:r>
              <a:rPr lang="en-US" b="1" dirty="0">
                <a:solidFill>
                  <a:srgbClr val="1B9ED4"/>
                </a:solidFill>
              </a:rPr>
              <a:t>GET YOUR QUESTIONS ANSWERED</a:t>
            </a:r>
            <a:br>
              <a:rPr lang="en-US" b="1" dirty="0">
                <a:solidFill>
                  <a:srgbClr val="00B0F0"/>
                </a:solidFill>
              </a:rPr>
            </a:br>
            <a:r>
              <a:rPr lang="en-US" b="1" dirty="0">
                <a:solidFill>
                  <a:schemeClr val="tx1">
                    <a:lumMod val="85000"/>
                    <a:lumOff val="15000"/>
                  </a:schemeClr>
                </a:solidFill>
              </a:rPr>
              <a:t>Register for webinars and review www.mawc411.com</a:t>
            </a:r>
          </a:p>
        </p:txBody>
      </p:sp>
      <p:sp>
        <p:nvSpPr>
          <p:cNvPr id="9" name="Rectangle 8"/>
          <p:cNvSpPr/>
          <p:nvPr/>
        </p:nvSpPr>
        <p:spPr>
          <a:xfrm>
            <a:off x="3955830" y="2341743"/>
            <a:ext cx="4666593" cy="923330"/>
          </a:xfrm>
          <a:prstGeom prst="rect">
            <a:avLst/>
          </a:prstGeom>
          <a:ln>
            <a:solidFill>
              <a:schemeClr val="bg1">
                <a:lumMod val="95000"/>
              </a:schemeClr>
            </a:solidFill>
          </a:ln>
        </p:spPr>
        <p:txBody>
          <a:bodyPr wrap="square">
            <a:spAutoFit/>
          </a:bodyPr>
          <a:lstStyle/>
          <a:p>
            <a:pPr algn="ctr"/>
            <a:r>
              <a:rPr lang="en-US" b="1" dirty="0">
                <a:solidFill>
                  <a:srgbClr val="1B9ED4"/>
                </a:solidFill>
              </a:rPr>
              <a:t>BOOK A FOLLOW-UP</a:t>
            </a:r>
            <a:br>
              <a:rPr lang="en-US" b="1" dirty="0">
                <a:solidFill>
                  <a:srgbClr val="00B0F0"/>
                </a:solidFill>
              </a:rPr>
            </a:br>
            <a:r>
              <a:rPr lang="en-US" b="1" dirty="0">
                <a:ln w="3175">
                  <a:noFill/>
                </a:ln>
                <a:cs typeface="Helvetica Regular" charset="0"/>
              </a:rPr>
              <a:t>Schedule an appointment to get your questions answered and learn about the </a:t>
            </a:r>
            <a:r>
              <a:rPr lang="en-US" b="1" dirty="0" err="1">
                <a:ln w="3175">
                  <a:noFill/>
                </a:ln>
                <a:cs typeface="Helvetica Regular" charset="0"/>
              </a:rPr>
              <a:t>UnFranchise</a:t>
            </a:r>
            <a:endParaRPr lang="en-US" b="1" dirty="0">
              <a:ln w="3175">
                <a:noFill/>
              </a:ln>
              <a:cs typeface="Helvetica Regular" charset="0"/>
            </a:endParaRPr>
          </a:p>
        </p:txBody>
      </p:sp>
      <p:sp>
        <p:nvSpPr>
          <p:cNvPr id="10" name="Rectangle 9"/>
          <p:cNvSpPr/>
          <p:nvPr/>
        </p:nvSpPr>
        <p:spPr>
          <a:xfrm>
            <a:off x="3950269" y="3458827"/>
            <a:ext cx="4666593" cy="923330"/>
          </a:xfrm>
          <a:prstGeom prst="rect">
            <a:avLst/>
          </a:prstGeom>
          <a:ln>
            <a:solidFill>
              <a:schemeClr val="bg1">
                <a:lumMod val="95000"/>
              </a:schemeClr>
            </a:solidFill>
          </a:ln>
        </p:spPr>
        <p:txBody>
          <a:bodyPr wrap="square">
            <a:spAutoFit/>
          </a:bodyPr>
          <a:lstStyle/>
          <a:p>
            <a:pPr algn="ctr" defTabSz="914400">
              <a:spcAft>
                <a:spcPts val="600"/>
              </a:spcAft>
            </a:pPr>
            <a:r>
              <a:rPr lang="en-US" b="1" dirty="0">
                <a:solidFill>
                  <a:srgbClr val="1B9ED4"/>
                </a:solidFill>
              </a:rPr>
              <a:t>ESTABLISH YOUR WEBCENTER</a:t>
            </a:r>
            <a:br>
              <a:rPr lang="en-US" b="1" dirty="0">
                <a:solidFill>
                  <a:srgbClr val="00B0F0"/>
                </a:solidFill>
              </a:rPr>
            </a:br>
            <a:r>
              <a:rPr lang="en-US" b="1" dirty="0">
                <a:solidFill>
                  <a:schemeClr val="tx1">
                    <a:lumMod val="85000"/>
                    <a:lumOff val="15000"/>
                  </a:schemeClr>
                </a:solidFill>
              </a:rPr>
              <a:t>Purchase your WebCenter or Register your </a:t>
            </a:r>
            <a:r>
              <a:rPr lang="en-US" b="1" dirty="0" err="1">
                <a:solidFill>
                  <a:schemeClr val="tx1">
                    <a:lumMod val="85000"/>
                    <a:lumOff val="15000"/>
                  </a:schemeClr>
                </a:solidFill>
              </a:rPr>
              <a:t>UnFranchise</a:t>
            </a:r>
            <a:r>
              <a:rPr lang="en-US" b="1" dirty="0">
                <a:solidFill>
                  <a:schemeClr val="tx1">
                    <a:lumMod val="85000"/>
                    <a:lumOff val="15000"/>
                  </a:schemeClr>
                </a:solidFill>
              </a:rPr>
              <a:t> with the WebCenter Fast Start Kit</a:t>
            </a:r>
          </a:p>
        </p:txBody>
      </p:sp>
      <p:grpSp>
        <p:nvGrpSpPr>
          <p:cNvPr id="11" name="Group 10"/>
          <p:cNvGrpSpPr/>
          <p:nvPr/>
        </p:nvGrpSpPr>
        <p:grpSpPr>
          <a:xfrm>
            <a:off x="0" y="0"/>
            <a:ext cx="3428694" cy="5143500"/>
            <a:chOff x="0" y="0"/>
            <a:chExt cx="3428694" cy="5143500"/>
          </a:xfrm>
        </p:grpSpPr>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3428694" cy="5143500"/>
            </a:xfrm>
            <a:prstGeom prst="rect">
              <a:avLst/>
            </a:prstGeom>
          </p:spPr>
        </p:pic>
        <p:pic>
          <p:nvPicPr>
            <p:cNvPr id="13" name="Picture 12"/>
            <p:cNvPicPr>
              <a:picLocks noChangeAspect="1"/>
            </p:cNvPicPr>
            <p:nvPr/>
          </p:nvPicPr>
          <p:blipFill rotWithShape="1">
            <a:blip r:embed="rId4" cstate="email">
              <a:extLst>
                <a:ext uri="{28A0092B-C50C-407E-A947-70E740481C1C}">
                  <a14:useLocalDpi xmlns:a14="http://schemas.microsoft.com/office/drawing/2010/main"/>
                </a:ext>
              </a:extLst>
            </a:blip>
            <a:srcRect t="-2"/>
            <a:stretch/>
          </p:blipFill>
          <p:spPr>
            <a:xfrm>
              <a:off x="586607" y="1640113"/>
              <a:ext cx="2278513" cy="1720307"/>
            </a:xfrm>
            <a:prstGeom prst="rect">
              <a:avLst/>
            </a:prstGeom>
          </p:spPr>
        </p:pic>
      </p:grpSp>
    </p:spTree>
    <p:extLst>
      <p:ext uri="{BB962C8B-B14F-4D97-AF65-F5344CB8AC3E}">
        <p14:creationId xmlns:p14="http://schemas.microsoft.com/office/powerpoint/2010/main" val="18046925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6A5721-995E-4290-A70B-570E3C9EA6FA}"/>
              </a:ext>
            </a:extLst>
          </p:cNvPr>
          <p:cNvSpPr txBox="1"/>
          <p:nvPr/>
        </p:nvSpPr>
        <p:spPr>
          <a:xfrm>
            <a:off x="-12" y="3018725"/>
            <a:ext cx="5745491" cy="369332"/>
          </a:xfrm>
          <a:prstGeom prst="rect">
            <a:avLst/>
          </a:prstGeom>
          <a:noFill/>
        </p:spPr>
        <p:txBody>
          <a:bodyPr wrap="square" rtlCol="0">
            <a:spAutoFit/>
          </a:bodyPr>
          <a:lstStyle/>
          <a:p>
            <a:pPr algn="ctr" defTabSz="685800" hangingPunct="1"/>
            <a:r>
              <a:rPr lang="en-US" b="1" i="1" kern="1200" dirty="0">
                <a:solidFill>
                  <a:srgbClr val="00A9CC"/>
                </a:solidFill>
                <a:latin typeface="Arial" charset="0"/>
                <a:ea typeface="Arial" charset="0"/>
                <a:cs typeface="Arial" charset="0"/>
              </a:rPr>
              <a:t>SUCCEEDING WITH WEBSOLUTIONS</a:t>
            </a:r>
          </a:p>
        </p:txBody>
      </p:sp>
      <p:sp>
        <p:nvSpPr>
          <p:cNvPr id="8" name="TextBox 7">
            <a:extLst>
              <a:ext uri="{FF2B5EF4-FFF2-40B4-BE49-F238E27FC236}">
                <a16:creationId xmlns:a16="http://schemas.microsoft.com/office/drawing/2014/main" id="{53416389-CEAD-4D5F-A020-D606C8547A03}"/>
              </a:ext>
            </a:extLst>
          </p:cNvPr>
          <p:cNvSpPr txBox="1"/>
          <p:nvPr/>
        </p:nvSpPr>
        <p:spPr>
          <a:xfrm>
            <a:off x="-11" y="2171226"/>
            <a:ext cx="4516614" cy="300082"/>
          </a:xfrm>
          <a:prstGeom prst="rect">
            <a:avLst/>
          </a:prstGeom>
          <a:noFill/>
        </p:spPr>
        <p:txBody>
          <a:bodyPr wrap="square" rtlCol="0">
            <a:spAutoFit/>
          </a:bodyPr>
          <a:lstStyle/>
          <a:p>
            <a:pPr algn="ctr" defTabSz="685800" hangingPunct="1"/>
            <a:r>
              <a:rPr lang="en-US" sz="1350" b="1" i="1" kern="1200" dirty="0">
                <a:solidFill>
                  <a:prstClr val="white">
                    <a:lumMod val="50000"/>
                  </a:prstClr>
                </a:solidFill>
                <a:latin typeface="Arial" charset="0"/>
                <a:ea typeface="Arial" charset="0"/>
                <a:cs typeface="Arial" charset="0"/>
              </a:rPr>
              <a:t>INTERNET SALES &amp; MARKETING TRAINING SERIES</a:t>
            </a:r>
          </a:p>
        </p:txBody>
      </p:sp>
      <p:sp>
        <p:nvSpPr>
          <p:cNvPr id="12" name="Rectangle 11">
            <a:extLst>
              <a:ext uri="{FF2B5EF4-FFF2-40B4-BE49-F238E27FC236}">
                <a16:creationId xmlns:a16="http://schemas.microsoft.com/office/drawing/2014/main" id="{99A688D0-82E2-3848-9467-C313F4256AF8}"/>
              </a:ext>
            </a:extLst>
          </p:cNvPr>
          <p:cNvSpPr/>
          <p:nvPr/>
        </p:nvSpPr>
        <p:spPr>
          <a:xfrm>
            <a:off x="-12" y="2488224"/>
            <a:ext cx="5745492" cy="490837"/>
          </a:xfrm>
          <a:prstGeom prst="rect">
            <a:avLst/>
          </a:prstGeom>
          <a:solidFill>
            <a:srgbClr val="00A9CC">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51398" tIns="25717" rIns="51398" bIns="25717" rtlCol="0" anchor="ctr"/>
          <a:lstStyle/>
          <a:p>
            <a:pPr algn="ctr" defTabSz="685800" hangingPunct="1"/>
            <a:endParaRPr lang="en-US" sz="1350" kern="1200" dirty="0">
              <a:solidFill>
                <a:prstClr val="white"/>
              </a:solidFill>
              <a:latin typeface="Calibri"/>
            </a:endParaRPr>
          </a:p>
        </p:txBody>
      </p:sp>
      <p:sp>
        <p:nvSpPr>
          <p:cNvPr id="13" name="TextBox 12">
            <a:extLst>
              <a:ext uri="{FF2B5EF4-FFF2-40B4-BE49-F238E27FC236}">
                <a16:creationId xmlns:a16="http://schemas.microsoft.com/office/drawing/2014/main" id="{50E93A79-D043-1243-A1E8-629061E6FFDA}"/>
              </a:ext>
            </a:extLst>
          </p:cNvPr>
          <p:cNvSpPr txBox="1"/>
          <p:nvPr/>
        </p:nvSpPr>
        <p:spPr>
          <a:xfrm>
            <a:off x="-11" y="2568809"/>
            <a:ext cx="5745491" cy="392415"/>
          </a:xfrm>
          <a:prstGeom prst="rect">
            <a:avLst/>
          </a:prstGeom>
          <a:noFill/>
        </p:spPr>
        <p:txBody>
          <a:bodyPr wrap="square" rtlCol="0">
            <a:spAutoFit/>
          </a:bodyPr>
          <a:lstStyle/>
          <a:p>
            <a:pPr algn="ctr" defTabSz="685800" hangingPunct="1"/>
            <a:r>
              <a:rPr lang="en-US" sz="1950" b="1" kern="1200" dirty="0">
                <a:solidFill>
                  <a:prstClr val="white"/>
                </a:solidFill>
                <a:latin typeface="Arial" panose="020B0604020202020204" pitchFamily="34" charset="0"/>
                <a:ea typeface="Helvetica Neue" charset="0"/>
                <a:cs typeface="Arial" panose="020B0604020202020204" pitchFamily="34" charset="0"/>
              </a:rPr>
              <a:t>WEBCENTER CERTIFICATION TRAINING 101</a:t>
            </a:r>
          </a:p>
        </p:txBody>
      </p:sp>
      <p:sp>
        <p:nvSpPr>
          <p:cNvPr id="15" name="TextBox 14">
            <a:extLst>
              <a:ext uri="{FF2B5EF4-FFF2-40B4-BE49-F238E27FC236}">
                <a16:creationId xmlns:a16="http://schemas.microsoft.com/office/drawing/2014/main" id="{801EE7C4-5DCE-4341-881B-DF575BF2FCBA}"/>
              </a:ext>
            </a:extLst>
          </p:cNvPr>
          <p:cNvSpPr txBox="1"/>
          <p:nvPr/>
        </p:nvSpPr>
        <p:spPr>
          <a:xfrm>
            <a:off x="5745478" y="3043856"/>
            <a:ext cx="3398522" cy="346249"/>
          </a:xfrm>
          <a:prstGeom prst="rect">
            <a:avLst/>
          </a:prstGeom>
          <a:noFill/>
        </p:spPr>
        <p:txBody>
          <a:bodyPr wrap="square" rtlCol="0">
            <a:spAutoFit/>
          </a:bodyPr>
          <a:lstStyle/>
          <a:p>
            <a:pPr algn="ctr" defTabSz="685800" hangingPunct="1"/>
            <a:r>
              <a:rPr lang="en-US" sz="1650" b="1" kern="1200" dirty="0">
                <a:solidFill>
                  <a:srgbClr val="00A9CC"/>
                </a:solidFill>
                <a:latin typeface="Arial" charset="0"/>
                <a:ea typeface="Arial" charset="0"/>
                <a:cs typeface="Arial" charset="0"/>
              </a:rPr>
              <a:t>Trainer Name</a:t>
            </a:r>
          </a:p>
        </p:txBody>
      </p:sp>
      <p:sp>
        <p:nvSpPr>
          <p:cNvPr id="14" name="TextBox 13">
            <a:extLst>
              <a:ext uri="{FF2B5EF4-FFF2-40B4-BE49-F238E27FC236}">
                <a16:creationId xmlns:a16="http://schemas.microsoft.com/office/drawing/2014/main" id="{355DCD30-9B50-4595-9E8A-E83BC42D4224}"/>
              </a:ext>
            </a:extLst>
          </p:cNvPr>
          <p:cNvSpPr txBox="1"/>
          <p:nvPr/>
        </p:nvSpPr>
        <p:spPr>
          <a:xfrm>
            <a:off x="5745478" y="3686627"/>
            <a:ext cx="3398522" cy="1546577"/>
          </a:xfrm>
          <a:prstGeom prst="rect">
            <a:avLst/>
          </a:prstGeom>
          <a:noFill/>
        </p:spPr>
        <p:txBody>
          <a:bodyPr wrap="square" rtlCol="0">
            <a:spAutoFit/>
          </a:bodyPr>
          <a:lstStyle/>
          <a:p>
            <a:pPr marL="214313" indent="-214313" defTabSz="685800" hangingPunct="1">
              <a:buFont typeface="Arial" panose="020B0604020202020204" pitchFamily="34" charset="0"/>
              <a:buChar char="•"/>
            </a:pPr>
            <a:r>
              <a:rPr lang="en-US" sz="1350" kern="1200" dirty="0">
                <a:solidFill>
                  <a:prstClr val="black">
                    <a:lumMod val="50000"/>
                    <a:lumOff val="50000"/>
                  </a:prstClr>
                </a:solidFill>
                <a:latin typeface="Arial" charset="0"/>
                <a:ea typeface="Arial" charset="0"/>
                <a:cs typeface="Arial" charset="0"/>
              </a:rPr>
              <a:t>Short Bio</a:t>
            </a:r>
          </a:p>
          <a:p>
            <a:pPr marL="214313" indent="-214313" defTabSz="685800" hangingPunct="1">
              <a:buFont typeface="Arial" panose="020B0604020202020204" pitchFamily="34" charset="0"/>
              <a:buChar char="•"/>
            </a:pPr>
            <a:r>
              <a:rPr lang="en-US" sz="1350" kern="1200" dirty="0">
                <a:solidFill>
                  <a:prstClr val="black">
                    <a:lumMod val="50000"/>
                    <a:lumOff val="50000"/>
                  </a:prstClr>
                </a:solidFill>
                <a:latin typeface="Arial" charset="0"/>
                <a:ea typeface="Arial" charset="0"/>
                <a:cs typeface="Arial" charset="0"/>
              </a:rPr>
              <a:t>Bullet point</a:t>
            </a:r>
          </a:p>
          <a:p>
            <a:pPr marL="214313" indent="-214313" defTabSz="685800" hangingPunct="1">
              <a:buFont typeface="Arial" panose="020B0604020202020204" pitchFamily="34" charset="0"/>
              <a:buChar char="•"/>
            </a:pPr>
            <a:r>
              <a:rPr lang="en-US" sz="1350" kern="1200" dirty="0">
                <a:solidFill>
                  <a:prstClr val="black">
                    <a:lumMod val="50000"/>
                    <a:lumOff val="50000"/>
                  </a:prstClr>
                </a:solidFill>
                <a:latin typeface="Arial" charset="0"/>
                <a:ea typeface="Arial" charset="0"/>
                <a:cs typeface="Arial" charset="0"/>
              </a:rPr>
              <a:t>Bullet point</a:t>
            </a:r>
          </a:p>
          <a:p>
            <a:pPr marL="214313" indent="-214313" defTabSz="685800" hangingPunct="1">
              <a:buFont typeface="Arial" panose="020B0604020202020204" pitchFamily="34" charset="0"/>
              <a:buChar char="•"/>
            </a:pPr>
            <a:r>
              <a:rPr lang="en-US" sz="1350" kern="1200" dirty="0">
                <a:solidFill>
                  <a:prstClr val="black">
                    <a:lumMod val="50000"/>
                    <a:lumOff val="50000"/>
                  </a:prstClr>
                </a:solidFill>
                <a:latin typeface="Arial" charset="0"/>
                <a:ea typeface="Arial" charset="0"/>
                <a:cs typeface="Arial" charset="0"/>
              </a:rPr>
              <a:t>Bullet point</a:t>
            </a:r>
          </a:p>
          <a:p>
            <a:pPr marL="214313" indent="-214313" defTabSz="685800" hangingPunct="1">
              <a:buFont typeface="Arial" panose="020B0604020202020204" pitchFamily="34" charset="0"/>
              <a:buChar char="•"/>
            </a:pPr>
            <a:r>
              <a:rPr lang="en-US" sz="1350" kern="1200" dirty="0">
                <a:solidFill>
                  <a:prstClr val="black">
                    <a:lumMod val="50000"/>
                    <a:lumOff val="50000"/>
                  </a:prstClr>
                </a:solidFill>
                <a:latin typeface="Arial" charset="0"/>
                <a:ea typeface="Arial" charset="0"/>
                <a:cs typeface="Arial" charset="0"/>
              </a:rPr>
              <a:t>Bullet point</a:t>
            </a:r>
          </a:p>
          <a:p>
            <a:pPr marL="214313" indent="-214313" defTabSz="685800" hangingPunct="1">
              <a:buFont typeface="Arial" panose="020B0604020202020204" pitchFamily="34" charset="0"/>
              <a:buChar char="•"/>
            </a:pPr>
            <a:endParaRPr lang="en-US" sz="1350" kern="1200" dirty="0">
              <a:solidFill>
                <a:prstClr val="black">
                  <a:lumMod val="50000"/>
                  <a:lumOff val="50000"/>
                </a:prstClr>
              </a:solidFill>
              <a:latin typeface="Arial" charset="0"/>
              <a:ea typeface="Arial" charset="0"/>
              <a:cs typeface="Arial" charset="0"/>
            </a:endParaRPr>
          </a:p>
          <a:p>
            <a:pPr defTabSz="685800" hangingPunct="1"/>
            <a:endParaRPr lang="en-US" sz="1350" kern="1200" dirty="0">
              <a:solidFill>
                <a:prstClr val="black">
                  <a:lumMod val="50000"/>
                  <a:lumOff val="50000"/>
                </a:prstClr>
              </a:solidFill>
              <a:latin typeface="Arial" charset="0"/>
              <a:ea typeface="Arial" charset="0"/>
              <a:cs typeface="Arial" charset="0"/>
            </a:endParaRPr>
          </a:p>
        </p:txBody>
      </p:sp>
      <p:sp>
        <p:nvSpPr>
          <p:cNvPr id="16" name="TextBox 15">
            <a:extLst>
              <a:ext uri="{FF2B5EF4-FFF2-40B4-BE49-F238E27FC236}">
                <a16:creationId xmlns:a16="http://schemas.microsoft.com/office/drawing/2014/main" id="{8854281F-6E12-459F-9B5B-BC378F71E640}"/>
              </a:ext>
            </a:extLst>
          </p:cNvPr>
          <p:cNvSpPr txBox="1"/>
          <p:nvPr/>
        </p:nvSpPr>
        <p:spPr>
          <a:xfrm>
            <a:off x="5745478" y="3363461"/>
            <a:ext cx="3398522" cy="300082"/>
          </a:xfrm>
          <a:prstGeom prst="rect">
            <a:avLst/>
          </a:prstGeom>
          <a:noFill/>
        </p:spPr>
        <p:txBody>
          <a:bodyPr wrap="square" rtlCol="0">
            <a:spAutoFit/>
          </a:bodyPr>
          <a:lstStyle/>
          <a:p>
            <a:pPr algn="ctr" defTabSz="685800" hangingPunct="1"/>
            <a:r>
              <a:rPr lang="en-US" sz="1350" b="1" kern="1200" dirty="0">
                <a:solidFill>
                  <a:prstClr val="black">
                    <a:lumMod val="50000"/>
                    <a:lumOff val="50000"/>
                  </a:prstClr>
                </a:solidFill>
                <a:latin typeface="Arial" charset="0"/>
                <a:ea typeface="Arial" charset="0"/>
                <a:cs typeface="Arial" charset="0"/>
              </a:rPr>
              <a:t>Internet Sales &amp; Marketing Trainer</a:t>
            </a:r>
          </a:p>
        </p:txBody>
      </p:sp>
      <p:sp>
        <p:nvSpPr>
          <p:cNvPr id="17" name="TextBox 16">
            <a:extLst>
              <a:ext uri="{FF2B5EF4-FFF2-40B4-BE49-F238E27FC236}">
                <a16:creationId xmlns:a16="http://schemas.microsoft.com/office/drawing/2014/main" id="{E3CBE2B5-4AE2-40AB-A8FD-2B5D96337891}"/>
              </a:ext>
            </a:extLst>
          </p:cNvPr>
          <p:cNvSpPr txBox="1"/>
          <p:nvPr/>
        </p:nvSpPr>
        <p:spPr>
          <a:xfrm>
            <a:off x="0" y="3998249"/>
            <a:ext cx="5745465" cy="923330"/>
          </a:xfrm>
          <a:prstGeom prst="rect">
            <a:avLst/>
          </a:prstGeom>
          <a:noFill/>
        </p:spPr>
        <p:txBody>
          <a:bodyPr wrap="square" rtlCol="0">
            <a:spAutoFit/>
          </a:bodyPr>
          <a:lstStyle/>
          <a:p>
            <a:pPr algn="ctr" defTabSz="685800" hangingPunct="1"/>
            <a:r>
              <a:rPr lang="en-US" sz="1350" b="1" i="1" kern="1200" dirty="0">
                <a:solidFill>
                  <a:prstClr val="black">
                    <a:lumMod val="50000"/>
                    <a:lumOff val="50000"/>
                  </a:prstClr>
                </a:solidFill>
                <a:latin typeface="Arial" charset="0"/>
                <a:ea typeface="Arial" charset="0"/>
                <a:cs typeface="Arial" charset="0"/>
              </a:rPr>
              <a:t>Location: </a:t>
            </a:r>
            <a:r>
              <a:rPr lang="en-US" sz="1350" i="1" kern="1200" dirty="0">
                <a:solidFill>
                  <a:prstClr val="black">
                    <a:lumMod val="50000"/>
                    <a:lumOff val="50000"/>
                  </a:prstClr>
                </a:solidFill>
                <a:latin typeface="Arial" charset="0"/>
                <a:ea typeface="Arial" charset="0"/>
                <a:cs typeface="Arial" charset="0"/>
              </a:rPr>
              <a:t>City, State</a:t>
            </a:r>
          </a:p>
          <a:p>
            <a:pPr algn="ctr" defTabSz="685800" hangingPunct="1"/>
            <a:r>
              <a:rPr lang="en-US" sz="1350" b="1" i="1" kern="1200" dirty="0">
                <a:solidFill>
                  <a:prstClr val="black">
                    <a:lumMod val="50000"/>
                    <a:lumOff val="50000"/>
                  </a:prstClr>
                </a:solidFill>
                <a:latin typeface="Arial" charset="0"/>
                <a:ea typeface="Arial" charset="0"/>
                <a:cs typeface="Arial" charset="0"/>
              </a:rPr>
              <a:t>Cost: </a:t>
            </a:r>
            <a:r>
              <a:rPr lang="en-US" sz="1350" i="1" kern="1200" dirty="0">
                <a:solidFill>
                  <a:prstClr val="black">
                    <a:lumMod val="50000"/>
                    <a:lumOff val="50000"/>
                  </a:prstClr>
                </a:solidFill>
                <a:latin typeface="Arial" charset="0"/>
                <a:ea typeface="Arial" charset="0"/>
                <a:cs typeface="Arial" charset="0"/>
              </a:rPr>
              <a:t>$25</a:t>
            </a:r>
          </a:p>
          <a:p>
            <a:pPr algn="ctr" defTabSz="685800" hangingPunct="1"/>
            <a:r>
              <a:rPr lang="en-US" sz="1350" b="1" i="1" kern="1200" dirty="0">
                <a:solidFill>
                  <a:prstClr val="black">
                    <a:lumMod val="50000"/>
                    <a:lumOff val="50000"/>
                  </a:prstClr>
                </a:solidFill>
                <a:latin typeface="Arial" charset="0"/>
                <a:ea typeface="Arial" charset="0"/>
                <a:cs typeface="Arial" charset="0"/>
              </a:rPr>
              <a:t>To Register: </a:t>
            </a:r>
          </a:p>
          <a:p>
            <a:pPr algn="ctr" defTabSz="685800" hangingPunct="1"/>
            <a:endParaRPr lang="en-US" sz="1350" b="1" i="1" kern="1200" dirty="0">
              <a:solidFill>
                <a:prstClr val="black">
                  <a:lumMod val="50000"/>
                  <a:lumOff val="50000"/>
                </a:prstClr>
              </a:solidFill>
              <a:latin typeface="Arial" charset="0"/>
              <a:ea typeface="Arial" charset="0"/>
              <a:cs typeface="Arial" charset="0"/>
            </a:endParaRPr>
          </a:p>
        </p:txBody>
      </p:sp>
      <p:pic>
        <p:nvPicPr>
          <p:cNvPr id="4" name="Picture 3">
            <a:extLst>
              <a:ext uri="{FF2B5EF4-FFF2-40B4-BE49-F238E27FC236}">
                <a16:creationId xmlns:a16="http://schemas.microsoft.com/office/drawing/2014/main" id="{546C01B6-661A-F041-8580-9CFB83701F27}"/>
              </a:ext>
            </a:extLst>
          </p:cNvPr>
          <p:cNvPicPr>
            <a:picLocks noChangeAspect="1"/>
          </p:cNvPicPr>
          <p:nvPr/>
        </p:nvPicPr>
        <p:blipFill>
          <a:blip r:embed="rId2"/>
          <a:stretch>
            <a:fillRect/>
          </a:stretch>
        </p:blipFill>
        <p:spPr>
          <a:xfrm>
            <a:off x="-11" y="0"/>
            <a:ext cx="9144011" cy="2495550"/>
          </a:xfrm>
          <a:prstGeom prst="rect">
            <a:avLst/>
          </a:prstGeom>
        </p:spPr>
      </p:pic>
      <p:sp>
        <p:nvSpPr>
          <p:cNvPr id="11" name="Rectangle 10">
            <a:extLst>
              <a:ext uri="{FF2B5EF4-FFF2-40B4-BE49-F238E27FC236}">
                <a16:creationId xmlns:a16="http://schemas.microsoft.com/office/drawing/2014/main" id="{D5EE6A32-D709-0C4A-8B89-8776F0186C12}"/>
              </a:ext>
            </a:extLst>
          </p:cNvPr>
          <p:cNvSpPr/>
          <p:nvPr/>
        </p:nvSpPr>
        <p:spPr>
          <a:xfrm>
            <a:off x="6569703" y="968628"/>
            <a:ext cx="1733366" cy="201043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hangingPunct="1"/>
            <a:endParaRPr lang="en-US" sz="1350" kern="1200" dirty="0">
              <a:solidFill>
                <a:prstClr val="white"/>
              </a:solidFill>
              <a:latin typeface="Calibri" panose="020F0502020204030204"/>
            </a:endParaRPr>
          </a:p>
        </p:txBody>
      </p:sp>
      <p:pic>
        <p:nvPicPr>
          <p:cNvPr id="20" name="Picture 19">
            <a:extLst>
              <a:ext uri="{FF2B5EF4-FFF2-40B4-BE49-F238E27FC236}">
                <a16:creationId xmlns:a16="http://schemas.microsoft.com/office/drawing/2014/main" id="{AFE4FE7D-A781-7649-A70A-F81839345E4B}"/>
              </a:ext>
            </a:extLst>
          </p:cNvPr>
          <p:cNvPicPr>
            <a:picLocks noChangeAspect="1"/>
          </p:cNvPicPr>
          <p:nvPr/>
        </p:nvPicPr>
        <p:blipFill>
          <a:blip r:embed="rId3"/>
          <a:stretch>
            <a:fillRect/>
          </a:stretch>
        </p:blipFill>
        <p:spPr>
          <a:xfrm>
            <a:off x="665115" y="1638526"/>
            <a:ext cx="2167647" cy="554031"/>
          </a:xfrm>
          <a:prstGeom prst="rect">
            <a:avLst/>
          </a:prstGeom>
        </p:spPr>
      </p:pic>
      <p:sp>
        <p:nvSpPr>
          <p:cNvPr id="19" name="TextBox 18">
            <a:extLst>
              <a:ext uri="{FF2B5EF4-FFF2-40B4-BE49-F238E27FC236}">
                <a16:creationId xmlns:a16="http://schemas.microsoft.com/office/drawing/2014/main" id="{0B873EB6-E9CA-B044-B7EE-96292B804ABF}"/>
              </a:ext>
            </a:extLst>
          </p:cNvPr>
          <p:cNvSpPr txBox="1"/>
          <p:nvPr/>
        </p:nvSpPr>
        <p:spPr>
          <a:xfrm>
            <a:off x="-12" y="3404638"/>
            <a:ext cx="5745477" cy="415498"/>
          </a:xfrm>
          <a:prstGeom prst="rect">
            <a:avLst/>
          </a:prstGeom>
          <a:noFill/>
        </p:spPr>
        <p:txBody>
          <a:bodyPr wrap="square" rtlCol="0">
            <a:spAutoFit/>
          </a:bodyPr>
          <a:lstStyle/>
          <a:p>
            <a:pPr algn="ctr" defTabSz="685800" hangingPunct="1"/>
            <a:r>
              <a:rPr lang="en-US" sz="1050" b="1" kern="1200" dirty="0">
                <a:solidFill>
                  <a:prstClr val="black">
                    <a:lumMod val="50000"/>
                    <a:lumOff val="50000"/>
                  </a:prstClr>
                </a:solidFill>
                <a:latin typeface="Arial" charset="0"/>
                <a:ea typeface="Arial" charset="0"/>
                <a:cs typeface="Arial" charset="0"/>
              </a:rPr>
              <a:t>INTERACTIVE TRAINING &amp; WORKSHOPS</a:t>
            </a:r>
          </a:p>
          <a:p>
            <a:pPr algn="ctr" defTabSz="685800" hangingPunct="1"/>
            <a:r>
              <a:rPr lang="en-US" sz="1050" kern="1200" dirty="0">
                <a:solidFill>
                  <a:prstClr val="black">
                    <a:lumMod val="50000"/>
                    <a:lumOff val="50000"/>
                  </a:prstClr>
                </a:solidFill>
                <a:latin typeface="Arial" charset="0"/>
                <a:ea typeface="Arial" charset="0"/>
                <a:cs typeface="Arial" charset="0"/>
              </a:rPr>
              <a:t>GOAL-SETTING   </a:t>
            </a:r>
            <a:r>
              <a:rPr lang="en-US" sz="1050" kern="1200" dirty="0">
                <a:solidFill>
                  <a:prstClr val="black">
                    <a:lumMod val="50000"/>
                    <a:lumOff val="50000"/>
                  </a:prstClr>
                </a:solidFill>
                <a:latin typeface="Calibri" panose="020F0502020204030204"/>
                <a:ea typeface="+mn-ea"/>
                <a:cs typeface="+mn-cs"/>
              </a:rPr>
              <a:t>◆</a:t>
            </a:r>
            <a:r>
              <a:rPr lang="en-US" sz="1050" kern="1200" dirty="0">
                <a:solidFill>
                  <a:prstClr val="black">
                    <a:lumMod val="50000"/>
                    <a:lumOff val="50000"/>
                  </a:prstClr>
                </a:solidFill>
                <a:latin typeface="Arial" charset="0"/>
                <a:ea typeface="Arial" charset="0"/>
                <a:cs typeface="Arial" charset="0"/>
              </a:rPr>
              <a:t>   5C’S WORKSHOP</a:t>
            </a:r>
          </a:p>
        </p:txBody>
      </p:sp>
    </p:spTree>
    <p:extLst>
      <p:ext uri="{BB962C8B-B14F-4D97-AF65-F5344CB8AC3E}">
        <p14:creationId xmlns:p14="http://schemas.microsoft.com/office/powerpoint/2010/main" val="2590446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5257800" cy="3564788"/>
          </a:xfrm>
          <a:prstGeom prst="rect">
            <a:avLst/>
          </a:prstGeom>
        </p:spPr>
      </p:pic>
      <p:sp>
        <p:nvSpPr>
          <p:cNvPr id="4" name="Rectangle 3"/>
          <p:cNvSpPr/>
          <p:nvPr/>
        </p:nvSpPr>
        <p:spPr>
          <a:xfrm>
            <a:off x="5257800" y="0"/>
            <a:ext cx="3886200" cy="5143500"/>
          </a:xfrm>
          <a:prstGeom prst="rect">
            <a:avLst/>
          </a:prstGeom>
          <a:solidFill>
            <a:srgbClr val="1B9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4"/>
          <p:cNvSpPr txBox="1"/>
          <p:nvPr/>
        </p:nvSpPr>
        <p:spPr>
          <a:xfrm>
            <a:off x="5257800" y="349294"/>
            <a:ext cx="3886200" cy="47397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all" spc="0" normalizeH="0" baseline="0" noProof="0" dirty="0">
                <a:ln>
                  <a:noFill/>
                </a:ln>
                <a:solidFill>
                  <a:prstClr val="white"/>
                </a:solidFill>
                <a:effectLst/>
                <a:uLnTx/>
                <a:uFillTx/>
                <a:latin typeface="Calibri"/>
                <a:ea typeface="+mn-ea"/>
                <a:cs typeface="+mn-cs"/>
              </a:rPr>
              <a:t>THE WORLD IS ONLINE</a:t>
            </a:r>
          </a:p>
          <a:p>
            <a:pPr marR="0" lvl="0" algn="l" defTabSz="914400" rtl="0" eaLnBrk="1" fontAlgn="auto" latinLnBrk="0" hangingPunct="1">
              <a:lnSpc>
                <a:spcPct val="100000"/>
              </a:lnSpc>
              <a:spcBef>
                <a:spcPts val="0"/>
              </a:spcBef>
              <a:spcAft>
                <a:spcPts val="0"/>
              </a:spcAft>
              <a:buClrTx/>
              <a:buSzTx/>
              <a:tabLst/>
              <a:defRPr/>
            </a:pP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News</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2000" kern="1200" dirty="0">
                <a:solidFill>
                  <a:prstClr val="white"/>
                </a:solidFill>
                <a:latin typeface="Calibri"/>
                <a:ea typeface="+mn-ea"/>
                <a:cs typeface="+mn-cs"/>
              </a:rPr>
              <a:t>Communication</a:t>
            </a: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Social Media</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Research</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Products</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Services</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Games</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Music</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Books</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Periodicals</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Advice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0" y="3564788"/>
            <a:ext cx="5257800" cy="1631216"/>
          </a:xfrm>
          <a:prstGeom prst="rect">
            <a:avLst/>
          </a:prstGeom>
          <a:solidFill>
            <a:srgbClr val="69848E"/>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2000" b="0" i="0" u="none" strike="noStrike" kern="1200" cap="none" spc="0" normalizeH="0" baseline="0" noProof="0" dirty="0">
                <a:ln>
                  <a:noFill/>
                </a:ln>
                <a:solidFill>
                  <a:srgbClr val="FFFFFF"/>
                </a:solidFill>
                <a:effectLst/>
                <a:uLnTx/>
                <a:uFillTx/>
                <a:latin typeface="Calibri"/>
                <a:ea typeface="+mn-ea"/>
                <a:cs typeface="+mn-cs"/>
              </a:rPr>
            </a:br>
            <a:r>
              <a:rPr kumimoji="0" lang="en-US" sz="2000" b="0" i="0" u="none" strike="noStrike" kern="1200" cap="none" spc="0" normalizeH="0" baseline="0" noProof="0" dirty="0">
                <a:ln>
                  <a:noFill/>
                </a:ln>
                <a:solidFill>
                  <a:srgbClr val="FFFFFF"/>
                </a:solidFill>
                <a:effectLst/>
                <a:uLnTx/>
                <a:uFillTx/>
                <a:latin typeface="Calibri"/>
                <a:ea typeface="+mn-ea"/>
                <a:cs typeface="+mn-cs"/>
              </a:rPr>
              <a:t> LOCAL BUSINESSES &amp; ORGANIZATIONS </a:t>
            </a:r>
            <a:br>
              <a:rPr kumimoji="0" lang="en-US" sz="2000" b="0" i="0" u="none" strike="noStrike" kern="1200" cap="none" spc="0" normalizeH="0" baseline="0" noProof="0" dirty="0">
                <a:ln>
                  <a:noFill/>
                </a:ln>
                <a:solidFill>
                  <a:srgbClr val="FFFFFF"/>
                </a:solidFill>
                <a:effectLst/>
                <a:uLnTx/>
                <a:uFillTx/>
                <a:latin typeface="Calibri"/>
                <a:ea typeface="+mn-ea"/>
                <a:cs typeface="+mn-cs"/>
              </a:rPr>
            </a:br>
            <a:r>
              <a:rPr kumimoji="0" lang="en-US" sz="2000" b="0" i="0" u="none" strike="noStrike" kern="1200" cap="none" spc="0" normalizeH="0" baseline="0" noProof="0" dirty="0">
                <a:ln>
                  <a:noFill/>
                </a:ln>
                <a:solidFill>
                  <a:srgbClr val="FFFFFF"/>
                </a:solidFill>
                <a:effectLst/>
                <a:uLnTx/>
                <a:uFillTx/>
                <a:latin typeface="Calibri"/>
                <a:ea typeface="+mn-ea"/>
                <a:cs typeface="+mn-cs"/>
              </a:rPr>
              <a:t>NEED DIGITAL SOLUTIONS!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274726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31FA1-39AF-431C-9486-497238450CF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0D4C90D-98CC-4B6C-A54F-B88B8A91A175}"/>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6916733A-13B9-45EC-AAA8-8D7F2B0797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43395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2972583"/>
            <a:ext cx="9144000" cy="2190750"/>
          </a:xfrm>
          <a:prstGeom prst="rect">
            <a:avLst/>
          </a:prstGeom>
          <a:solidFill>
            <a:schemeClr val="bg1">
              <a:alpha val="9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8" name="Straight Connector 7"/>
          <p:cNvCxnSpPr/>
          <p:nvPr/>
        </p:nvCxnSpPr>
        <p:spPr>
          <a:xfrm>
            <a:off x="3384640" y="3338836"/>
            <a:ext cx="0" cy="13336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576918" y="3438506"/>
            <a:ext cx="5567082" cy="1431161"/>
          </a:xfrm>
          <a:prstGeom prst="rect">
            <a:avLst/>
          </a:prstGeom>
        </p:spPr>
        <p:txBody>
          <a:bodyPr wrap="square">
            <a:spAutoFit/>
          </a:bodyPr>
          <a:lstStyle/>
          <a:p>
            <a:pPr marL="0" marR="0" lvl="2" indent="0" algn="l" defTabSz="914400" rtl="0" eaLnBrk="0" fontAlgn="auto" latinLnBrk="0" hangingPunct="0">
              <a:lnSpc>
                <a:spcPct val="100000"/>
              </a:lnSpc>
              <a:spcBef>
                <a:spcPts val="600"/>
              </a:spcBef>
              <a:spcAft>
                <a:spcPts val="0"/>
              </a:spcAft>
              <a:buClr>
                <a:srgbClr val="0070C0"/>
              </a:buClr>
              <a:buSzTx/>
              <a:buFontTx/>
              <a:buNone/>
              <a:tabLst/>
              <a:defRPr/>
            </a:pPr>
            <a:r>
              <a:rPr kumimoji="0" lang="en-US" sz="1800" b="1" i="0" u="none" strike="noStrike" kern="1200" cap="none" spc="0" normalizeH="0" baseline="0" noProof="0" dirty="0">
                <a:ln>
                  <a:noFill/>
                </a:ln>
                <a:solidFill>
                  <a:srgbClr val="1B9ED4"/>
                </a:solidFill>
                <a:effectLst/>
                <a:uLnTx/>
                <a:uFillTx/>
                <a:latin typeface="Calibri"/>
                <a:ea typeface="+mn-ea"/>
                <a:cs typeface="+mn-cs"/>
              </a:rPr>
              <a:t>We</a:t>
            </a:r>
            <a:r>
              <a:rPr kumimoji="0" lang="en-US" sz="1800" b="0" i="0" u="none" strike="noStrike" kern="1200" cap="none" spc="0" normalizeH="0" baseline="0" noProof="0" dirty="0">
                <a:ln>
                  <a:noFill/>
                </a:ln>
                <a:solidFill>
                  <a:srgbClr val="0070C0"/>
                </a:solidFill>
                <a:effectLst/>
                <a:uLnTx/>
                <a:uFillTx/>
                <a:latin typeface="Calibri"/>
                <a:ea typeface="+mn-ea"/>
                <a:cs typeface="+mn-cs"/>
              </a:rPr>
              <a:t> </a:t>
            </a:r>
            <a:r>
              <a:rPr kumimoji="0" lang="en-US" sz="17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have been in business over 20 years</a:t>
            </a:r>
          </a:p>
          <a:p>
            <a:pPr marL="0" marR="0" lvl="2" indent="0" algn="l" defTabSz="914400" rtl="0" eaLnBrk="0" fontAlgn="auto" latinLnBrk="0" hangingPunct="0">
              <a:lnSpc>
                <a:spcPct val="100000"/>
              </a:lnSpc>
              <a:spcBef>
                <a:spcPts val="600"/>
              </a:spcBef>
              <a:spcAft>
                <a:spcPts val="0"/>
              </a:spcAft>
              <a:buClr>
                <a:srgbClr val="0070C0"/>
              </a:buClr>
              <a:buSzTx/>
              <a:buFontTx/>
              <a:buNone/>
              <a:tabLst/>
              <a:defRPr/>
            </a:pPr>
            <a:r>
              <a:rPr kumimoji="0" lang="en-US" sz="1800" b="1" i="0" u="none" strike="noStrike" kern="1200" cap="none" spc="0" normalizeH="0" baseline="0" noProof="0" dirty="0">
                <a:ln>
                  <a:noFill/>
                </a:ln>
                <a:solidFill>
                  <a:srgbClr val="1B9ED4"/>
                </a:solidFill>
                <a:effectLst/>
                <a:uLnTx/>
                <a:uFillTx/>
                <a:latin typeface="Calibri"/>
                <a:ea typeface="+mn-ea"/>
                <a:cs typeface="+mn-cs"/>
              </a:rPr>
              <a:t>We</a:t>
            </a:r>
            <a:r>
              <a:rPr kumimoji="0" lang="en-US" sz="1800" b="0" i="0" u="none" strike="noStrike" kern="1200" cap="none" spc="0" normalizeH="0" baseline="0" noProof="0" dirty="0">
                <a:ln>
                  <a:noFill/>
                </a:ln>
                <a:solidFill>
                  <a:srgbClr val="0070C0"/>
                </a:solidFill>
                <a:effectLst/>
                <a:uLnTx/>
                <a:uFillTx/>
                <a:latin typeface="Calibri"/>
                <a:ea typeface="+mn-ea"/>
                <a:cs typeface="+mn-cs"/>
              </a:rPr>
              <a:t> </a:t>
            </a:r>
            <a:r>
              <a:rPr kumimoji="0" lang="en-US" sz="17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have tens of thousands of clients that we’re working with</a:t>
            </a:r>
          </a:p>
          <a:p>
            <a:pPr marL="0" marR="0" lvl="2" indent="0" algn="l" defTabSz="914400" rtl="0" eaLnBrk="0" fontAlgn="auto" latinLnBrk="0" hangingPunct="0">
              <a:lnSpc>
                <a:spcPct val="100000"/>
              </a:lnSpc>
              <a:spcBef>
                <a:spcPts val="600"/>
              </a:spcBef>
              <a:spcAft>
                <a:spcPts val="0"/>
              </a:spcAft>
              <a:buClr>
                <a:srgbClr val="0070C0"/>
              </a:buClr>
              <a:buSzTx/>
              <a:buFontTx/>
              <a:buNone/>
              <a:tabLst/>
              <a:defRPr/>
            </a:pPr>
            <a:r>
              <a:rPr kumimoji="0" lang="en-US" sz="1800" b="1" i="0" u="none" strike="noStrike" kern="1200" cap="none" spc="0" normalizeH="0" baseline="0" noProof="0" dirty="0">
                <a:ln>
                  <a:noFill/>
                </a:ln>
                <a:solidFill>
                  <a:srgbClr val="1B9ED4"/>
                </a:solidFill>
                <a:effectLst/>
                <a:uLnTx/>
                <a:uFillTx/>
                <a:latin typeface="Calibri"/>
                <a:ea typeface="+mn-ea"/>
                <a:cs typeface="+mn-cs"/>
              </a:rPr>
              <a:t>We</a:t>
            </a:r>
            <a:r>
              <a:rPr kumimoji="0" lang="en-US" sz="1800" b="0" i="0" u="none" strike="noStrike" kern="1200" cap="none" spc="0" normalizeH="0" baseline="0" noProof="0" dirty="0">
                <a:ln>
                  <a:noFill/>
                </a:ln>
                <a:solidFill>
                  <a:srgbClr val="0070C0"/>
                </a:solidFill>
                <a:effectLst/>
                <a:uLnTx/>
                <a:uFillTx/>
                <a:latin typeface="Calibri"/>
                <a:ea typeface="+mn-ea"/>
                <a:cs typeface="+mn-cs"/>
              </a:rPr>
              <a:t> </a:t>
            </a:r>
            <a:r>
              <a:rPr kumimoji="0" lang="en-US" sz="17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have hundreds of employees</a:t>
            </a:r>
          </a:p>
          <a:p>
            <a:pPr marL="0" marR="0" lvl="2" indent="0" algn="l" defTabSz="914400" rtl="0" eaLnBrk="0" fontAlgn="auto" latinLnBrk="0" hangingPunct="0">
              <a:lnSpc>
                <a:spcPct val="100000"/>
              </a:lnSpc>
              <a:spcBef>
                <a:spcPts val="600"/>
              </a:spcBef>
              <a:spcAft>
                <a:spcPts val="0"/>
              </a:spcAft>
              <a:buClr>
                <a:srgbClr val="0070C0"/>
              </a:buClr>
              <a:buSzTx/>
              <a:buFontTx/>
              <a:buNone/>
              <a:tabLst/>
              <a:defRPr/>
            </a:pPr>
            <a:r>
              <a:rPr kumimoji="0" lang="en-US" sz="1800" b="1" i="0" u="none" strike="noStrike" kern="1200" cap="none" spc="0" normalizeH="0" baseline="0" noProof="0" dirty="0">
                <a:ln>
                  <a:noFill/>
                </a:ln>
                <a:solidFill>
                  <a:srgbClr val="1B9ED4"/>
                </a:solidFill>
                <a:effectLst/>
                <a:uLnTx/>
                <a:uFillTx/>
                <a:latin typeface="Calibri"/>
                <a:ea typeface="+mn-ea"/>
                <a:cs typeface="+mn-cs"/>
              </a:rPr>
              <a:t>We</a:t>
            </a:r>
            <a:r>
              <a:rPr kumimoji="0" lang="en-US" sz="1800" b="0" i="0" u="none" strike="noStrike" kern="1200" cap="none" spc="0" normalizeH="0" baseline="0" noProof="0" dirty="0">
                <a:ln>
                  <a:noFill/>
                </a:ln>
                <a:solidFill>
                  <a:srgbClr val="0070C0"/>
                </a:solidFill>
                <a:effectLst/>
                <a:uLnTx/>
                <a:uFillTx/>
                <a:latin typeface="Calibri"/>
                <a:ea typeface="+mn-ea"/>
                <a:cs typeface="+mn-cs"/>
              </a:rPr>
              <a:t> </a:t>
            </a:r>
            <a:r>
              <a:rPr kumimoji="0" lang="en-US" sz="17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do business globally in 24 different countries</a:t>
            </a:r>
          </a:p>
        </p:txBody>
      </p:sp>
      <p:grpSp>
        <p:nvGrpSpPr>
          <p:cNvPr id="2" name="Group 1"/>
          <p:cNvGrpSpPr/>
          <p:nvPr/>
        </p:nvGrpSpPr>
        <p:grpSpPr>
          <a:xfrm>
            <a:off x="-13447" y="3411730"/>
            <a:ext cx="3384640" cy="1509510"/>
            <a:chOff x="-13447" y="3411730"/>
            <a:chExt cx="3384640" cy="1509510"/>
          </a:xfrm>
        </p:grpSpPr>
        <p:sp>
          <p:nvSpPr>
            <p:cNvPr id="3" name="Rectangle 2"/>
            <p:cNvSpPr/>
            <p:nvPr/>
          </p:nvSpPr>
          <p:spPr>
            <a:xfrm>
              <a:off x="-4019" y="3411730"/>
              <a:ext cx="3375212" cy="7232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all" spc="0" normalizeH="0" baseline="0" noProof="0" dirty="0">
                  <a:ln>
                    <a:noFill/>
                  </a:ln>
                  <a:solidFill>
                    <a:srgbClr val="1B9ED4"/>
                  </a:solidFill>
                  <a:effectLst/>
                  <a:uLnTx/>
                  <a:uFillTx/>
                  <a:latin typeface="Calibri"/>
                  <a:ea typeface="+mn-ea"/>
                  <a:cs typeface="+mn-cs"/>
                </a:rPr>
                <a:t>We are a partnership</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all" spc="0" normalizeH="0" baseline="0" noProof="0" dirty="0">
                  <a:ln>
                    <a:noFill/>
                  </a:ln>
                  <a:solidFill>
                    <a:prstClr val="black">
                      <a:lumMod val="85000"/>
                      <a:lumOff val="15000"/>
                    </a:prstClr>
                  </a:solidFill>
                  <a:effectLst/>
                  <a:uLnTx/>
                  <a:uFillTx/>
                  <a:latin typeface="Calibri"/>
                  <a:ea typeface="+mn-ea"/>
                  <a:cs typeface="+mn-cs"/>
                </a:rPr>
                <a:t>Market </a:t>
              </a:r>
              <a:r>
                <a:rPr kumimoji="0" lang="en-US" sz="1800" b="1" i="0" u="none" strike="noStrike" kern="1200" cap="all" spc="0" normalizeH="0" baseline="0" noProof="0" dirty="0" err="1">
                  <a:ln>
                    <a:noFill/>
                  </a:ln>
                  <a:solidFill>
                    <a:prstClr val="black">
                      <a:lumMod val="85000"/>
                      <a:lumOff val="15000"/>
                    </a:prstClr>
                  </a:solidFill>
                  <a:effectLst/>
                  <a:uLnTx/>
                  <a:uFillTx/>
                  <a:latin typeface="Calibri"/>
                  <a:ea typeface="+mn-ea"/>
                  <a:cs typeface="+mn-cs"/>
                </a:rPr>
                <a:t>america</a:t>
              </a:r>
              <a:r>
                <a:rPr kumimoji="0" lang="en-US" sz="1800" b="1" i="0" u="none" strike="noStrike" kern="1200" cap="all" spc="0" normalizeH="0" baseline="0" noProof="0" dirty="0">
                  <a:ln>
                    <a:noFill/>
                  </a:ln>
                  <a:solidFill>
                    <a:prstClr val="black">
                      <a:lumMod val="85000"/>
                      <a:lumOff val="15000"/>
                    </a:prstClr>
                  </a:solidFill>
                  <a:effectLst/>
                  <a:uLnTx/>
                  <a:uFillTx/>
                  <a:latin typeface="Calibri"/>
                  <a:ea typeface="+mn-ea"/>
                  <a:cs typeface="+mn-cs"/>
                </a:rPr>
                <a:t> worldwide, </a:t>
              </a:r>
              <a:endParaRPr kumimoji="0" lang="en-US" sz="1800" b="0" i="0" u="none" strike="noStrike" kern="1200" cap="all" spc="0" normalizeH="0" baseline="0" noProof="0" dirty="0">
                <a:ln>
                  <a:noFill/>
                </a:ln>
                <a:solidFill>
                  <a:prstClr val="black">
                    <a:lumMod val="85000"/>
                    <a:lumOff val="15000"/>
                  </a:prstClr>
                </a:solidFill>
                <a:effectLst/>
                <a:uLnTx/>
                <a:uFillTx/>
                <a:latin typeface="Calibri"/>
                <a:ea typeface="+mn-ea"/>
                <a:cs typeface="+mn-cs"/>
              </a:endParaRPr>
            </a:p>
          </p:txBody>
        </p:sp>
        <p:sp>
          <p:nvSpPr>
            <p:cNvPr id="7" name="Rectangle 6"/>
            <p:cNvSpPr/>
            <p:nvPr/>
          </p:nvSpPr>
          <p:spPr>
            <a:xfrm>
              <a:off x="-4019" y="4140403"/>
              <a:ext cx="3375212"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all" spc="0" normalizeH="0" baseline="0" noProof="0" dirty="0" err="1">
                  <a:ln>
                    <a:noFill/>
                  </a:ln>
                  <a:solidFill>
                    <a:prstClr val="black">
                      <a:lumMod val="85000"/>
                      <a:lumOff val="15000"/>
                    </a:prstClr>
                  </a:solidFill>
                  <a:effectLst/>
                  <a:uLnTx/>
                  <a:uFillTx/>
                  <a:latin typeface="Calibri"/>
                  <a:ea typeface="+mn-ea"/>
                  <a:cs typeface="+mn-cs"/>
                </a:rPr>
                <a:t>Mawebcenters</a:t>
              </a:r>
              <a:r>
                <a:rPr kumimoji="0" lang="en-US" sz="1800" b="1" i="0" u="none" strike="noStrike" kern="1200" cap="all" spc="0" normalizeH="0" baseline="0" noProof="0" dirty="0">
                  <a:ln>
                    <a:noFill/>
                  </a:ln>
                  <a:solidFill>
                    <a:prstClr val="black">
                      <a:lumMod val="85000"/>
                      <a:lumOff val="15000"/>
                    </a:prstClr>
                  </a:solidFill>
                  <a:effectLst/>
                  <a:uLnTx/>
                  <a:uFillTx/>
                  <a:latin typeface="Calibri"/>
                  <a:ea typeface="+mn-ea"/>
                  <a:cs typeface="+mn-cs"/>
                </a:rPr>
                <a:t> &amp;</a:t>
              </a:r>
              <a:endParaRPr kumimoji="0" lang="en-US" sz="1800" b="0" i="0" u="none" strike="noStrike" kern="1200" cap="all" spc="0" normalizeH="0" baseline="0" noProof="0" dirty="0">
                <a:ln>
                  <a:noFill/>
                </a:ln>
                <a:solidFill>
                  <a:prstClr val="black">
                    <a:lumMod val="85000"/>
                    <a:lumOff val="15000"/>
                  </a:prstClr>
                </a:solidFill>
                <a:effectLst/>
                <a:uLnTx/>
                <a:uFillTx/>
                <a:latin typeface="Calibri"/>
                <a:ea typeface="+mn-ea"/>
                <a:cs typeface="+mn-cs"/>
              </a:endParaRPr>
            </a:p>
          </p:txBody>
        </p:sp>
        <p:sp>
          <p:nvSpPr>
            <p:cNvPr id="9" name="Rectangle 8"/>
            <p:cNvSpPr/>
            <p:nvPr/>
          </p:nvSpPr>
          <p:spPr>
            <a:xfrm>
              <a:off x="-13447" y="4551908"/>
              <a:ext cx="3375212"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all" spc="0" normalizeH="0" baseline="0" noProof="0" dirty="0">
                  <a:ln>
                    <a:noFill/>
                  </a:ln>
                  <a:solidFill>
                    <a:prstClr val="black">
                      <a:lumMod val="85000"/>
                      <a:lumOff val="15000"/>
                    </a:prstClr>
                  </a:solidFill>
                  <a:effectLst/>
                  <a:uLnTx/>
                  <a:uFillTx/>
                  <a:latin typeface="Calibri"/>
                  <a:ea typeface="+mn-ea"/>
                  <a:cs typeface="+mn-cs"/>
                </a:rPr>
                <a:t>you</a:t>
              </a:r>
              <a:endParaRPr kumimoji="0" lang="en-US" sz="1800" b="0" i="0" u="none" strike="noStrike" kern="1200" cap="all" spc="0" normalizeH="0" baseline="0" noProof="0" dirty="0">
                <a:ln>
                  <a:noFill/>
                </a:ln>
                <a:solidFill>
                  <a:prstClr val="black">
                    <a:lumMod val="85000"/>
                    <a:lumOff val="15000"/>
                  </a:prstClr>
                </a:solidFill>
                <a:effectLst/>
                <a:uLnTx/>
                <a:uFillTx/>
                <a:latin typeface="Calibri"/>
                <a:ea typeface="+mn-ea"/>
                <a:cs typeface="+mn-cs"/>
              </a:endParaRPr>
            </a:p>
          </p:txBody>
        </p:sp>
      </p:grpSp>
    </p:spTree>
    <p:extLst>
      <p:ext uri="{BB962C8B-B14F-4D97-AF65-F5344CB8AC3E}">
        <p14:creationId xmlns:p14="http://schemas.microsoft.com/office/powerpoint/2010/main" val="2505745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43400" y="0"/>
            <a:ext cx="4914900" cy="5143500"/>
          </a:xfrm>
          <a:prstGeom prst="rect">
            <a:avLst/>
          </a:prstGeom>
          <a:solidFill>
            <a:srgbClr val="1B9ED4"/>
          </a:solidFill>
          <a:ln>
            <a:noFill/>
          </a:ln>
        </p:spPr>
        <p:style>
          <a:lnRef idx="1">
            <a:schemeClr val="accent1"/>
          </a:lnRef>
          <a:fillRef idx="3">
            <a:schemeClr val="accent1"/>
          </a:fillRef>
          <a:effectRef idx="2">
            <a:schemeClr val="accent1"/>
          </a:effectRef>
          <a:fontRef idx="minor">
            <a:schemeClr val="lt1"/>
          </a:fontRef>
        </p:style>
        <p:txBody>
          <a:bodyPr lIns="91412" tIns="45706" rIns="91412" bIns="45706" rtlCol="0" anchor="ctr"/>
          <a:lstStyle/>
          <a:p>
            <a:pPr algn="ctr" hangingPunct="1"/>
            <a:endParaRPr lang="en-US" kern="1200" dirty="0">
              <a:solidFill>
                <a:prstClr val="white"/>
              </a:solidFill>
            </a:endParaRPr>
          </a:p>
        </p:txBody>
      </p:sp>
      <p:grpSp>
        <p:nvGrpSpPr>
          <p:cNvPr id="32" name="Group 31"/>
          <p:cNvGrpSpPr/>
          <p:nvPr/>
        </p:nvGrpSpPr>
        <p:grpSpPr>
          <a:xfrm>
            <a:off x="4526211" y="1298004"/>
            <a:ext cx="4265014" cy="3499680"/>
            <a:chOff x="4407907" y="1514936"/>
            <a:chExt cx="4265014" cy="3499679"/>
          </a:xfrm>
        </p:grpSpPr>
        <p:cxnSp>
          <p:nvCxnSpPr>
            <p:cNvPr id="18" name="Straight Connector 17"/>
            <p:cNvCxnSpPr/>
            <p:nvPr/>
          </p:nvCxnSpPr>
          <p:spPr>
            <a:xfrm>
              <a:off x="6518218" y="1514936"/>
              <a:ext cx="0" cy="28198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876800" y="2343150"/>
              <a:ext cx="3276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838700" y="3333750"/>
              <a:ext cx="3276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876800" y="4324350"/>
              <a:ext cx="3276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407907" y="1688027"/>
              <a:ext cx="2068580" cy="461665"/>
            </a:xfrm>
            <a:prstGeom prst="rect">
              <a:avLst/>
            </a:prstGeom>
          </p:spPr>
          <p:txBody>
            <a:bodyPr wrap="none">
              <a:spAutoFit/>
            </a:bodyPr>
            <a:lstStyle/>
            <a:p>
              <a:pPr defTabSz="914085" hangingPunct="1"/>
              <a:r>
                <a:rPr lang="en-US" sz="2400" kern="1200" dirty="0">
                  <a:solidFill>
                    <a:prstClr val="white"/>
                  </a:solidFill>
                  <a:ea typeface="+mn-ea"/>
                  <a:cs typeface="+mn-cs"/>
                </a:rPr>
                <a:t>PROFESSIONAL</a:t>
              </a:r>
            </a:p>
          </p:txBody>
        </p:sp>
        <p:sp>
          <p:nvSpPr>
            <p:cNvPr id="26" name="Rectangle 25"/>
            <p:cNvSpPr/>
            <p:nvPr/>
          </p:nvSpPr>
          <p:spPr>
            <a:xfrm>
              <a:off x="6660314" y="1657350"/>
              <a:ext cx="1822165" cy="461665"/>
            </a:xfrm>
            <a:prstGeom prst="rect">
              <a:avLst/>
            </a:prstGeom>
          </p:spPr>
          <p:txBody>
            <a:bodyPr wrap="none">
              <a:spAutoFit/>
            </a:bodyPr>
            <a:lstStyle/>
            <a:p>
              <a:pPr defTabSz="914085" hangingPunct="1"/>
              <a:r>
                <a:rPr lang="en-US" sz="2400" kern="1200" dirty="0">
                  <a:solidFill>
                    <a:prstClr val="white"/>
                  </a:solidFill>
                  <a:ea typeface="+mn-ea"/>
                  <a:cs typeface="+mn-cs"/>
                </a:rPr>
                <a:t>AFFORDABLE</a:t>
              </a:r>
            </a:p>
          </p:txBody>
        </p:sp>
        <p:sp>
          <p:nvSpPr>
            <p:cNvPr id="27" name="Rectangle 26"/>
            <p:cNvSpPr/>
            <p:nvPr/>
          </p:nvSpPr>
          <p:spPr>
            <a:xfrm>
              <a:off x="4567996" y="2531507"/>
              <a:ext cx="1621672" cy="830997"/>
            </a:xfrm>
            <a:prstGeom prst="rect">
              <a:avLst/>
            </a:prstGeom>
          </p:spPr>
          <p:txBody>
            <a:bodyPr wrap="square">
              <a:spAutoFit/>
            </a:bodyPr>
            <a:lstStyle/>
            <a:p>
              <a:pPr algn="r" defTabSz="914085" hangingPunct="1"/>
              <a:r>
                <a:rPr lang="en-US" sz="2400" kern="1200" dirty="0">
                  <a:solidFill>
                    <a:prstClr val="white"/>
                  </a:solidFill>
                  <a:ea typeface="+mn-ea"/>
                  <a:cs typeface="+mn-cs"/>
                </a:rPr>
                <a:t>EASY TO MAINTAIN</a:t>
              </a:r>
            </a:p>
          </p:txBody>
        </p:sp>
        <p:sp>
          <p:nvSpPr>
            <p:cNvPr id="28" name="Rectangle 27"/>
            <p:cNvSpPr/>
            <p:nvPr/>
          </p:nvSpPr>
          <p:spPr>
            <a:xfrm>
              <a:off x="6653009" y="2628792"/>
              <a:ext cx="2019912" cy="461665"/>
            </a:xfrm>
            <a:prstGeom prst="rect">
              <a:avLst/>
            </a:prstGeom>
          </p:spPr>
          <p:txBody>
            <a:bodyPr wrap="none">
              <a:spAutoFit/>
            </a:bodyPr>
            <a:lstStyle/>
            <a:p>
              <a:pPr defTabSz="914085" hangingPunct="1"/>
              <a:r>
                <a:rPr lang="en-US" sz="2400" kern="1200" dirty="0">
                  <a:solidFill>
                    <a:prstClr val="white"/>
                  </a:solidFill>
                  <a:ea typeface="+mn-ea"/>
                  <a:cs typeface="+mn-cs"/>
                </a:rPr>
                <a:t>ALL-INCLUSIVE</a:t>
              </a:r>
            </a:p>
          </p:txBody>
        </p:sp>
        <p:sp>
          <p:nvSpPr>
            <p:cNvPr id="29" name="Rectangle 28"/>
            <p:cNvSpPr/>
            <p:nvPr/>
          </p:nvSpPr>
          <p:spPr>
            <a:xfrm>
              <a:off x="4932611" y="3649710"/>
              <a:ext cx="1150892" cy="461665"/>
            </a:xfrm>
            <a:prstGeom prst="rect">
              <a:avLst/>
            </a:prstGeom>
          </p:spPr>
          <p:txBody>
            <a:bodyPr wrap="none">
              <a:spAutoFit/>
            </a:bodyPr>
            <a:lstStyle/>
            <a:p>
              <a:pPr defTabSz="914085" hangingPunct="1"/>
              <a:r>
                <a:rPr lang="en-US" sz="2400" kern="1200" dirty="0">
                  <a:solidFill>
                    <a:prstClr val="white"/>
                  </a:solidFill>
                  <a:ea typeface="+mn-ea"/>
                  <a:cs typeface="+mn-cs"/>
                </a:rPr>
                <a:t>SECURE</a:t>
              </a:r>
            </a:p>
          </p:txBody>
        </p:sp>
        <p:sp>
          <p:nvSpPr>
            <p:cNvPr id="30" name="Rectangle 29"/>
            <p:cNvSpPr/>
            <p:nvPr/>
          </p:nvSpPr>
          <p:spPr>
            <a:xfrm>
              <a:off x="6722447" y="3650218"/>
              <a:ext cx="1698094" cy="461665"/>
            </a:xfrm>
            <a:prstGeom prst="rect">
              <a:avLst/>
            </a:prstGeom>
          </p:spPr>
          <p:txBody>
            <a:bodyPr wrap="none">
              <a:spAutoFit/>
            </a:bodyPr>
            <a:lstStyle/>
            <a:p>
              <a:pPr defTabSz="914085" hangingPunct="1"/>
              <a:r>
                <a:rPr lang="en-US" sz="2400" kern="1200" dirty="0">
                  <a:solidFill>
                    <a:prstClr val="white"/>
                  </a:solidFill>
                  <a:ea typeface="+mn-ea"/>
                  <a:cs typeface="+mn-cs"/>
                </a:rPr>
                <a:t>SUPPORTED</a:t>
              </a:r>
            </a:p>
          </p:txBody>
        </p:sp>
        <p:sp>
          <p:nvSpPr>
            <p:cNvPr id="31" name="Rectangle 30"/>
            <p:cNvSpPr/>
            <p:nvPr/>
          </p:nvSpPr>
          <p:spPr>
            <a:xfrm>
              <a:off x="5414960" y="4552950"/>
              <a:ext cx="2141035" cy="461665"/>
            </a:xfrm>
            <a:prstGeom prst="rect">
              <a:avLst/>
            </a:prstGeom>
          </p:spPr>
          <p:txBody>
            <a:bodyPr wrap="none">
              <a:spAutoFit/>
            </a:bodyPr>
            <a:lstStyle/>
            <a:p>
              <a:pPr algn="ctr" defTabSz="914085" hangingPunct="1"/>
              <a:r>
                <a:rPr lang="en-US" sz="2400" kern="1200" dirty="0">
                  <a:solidFill>
                    <a:prstClr val="white"/>
                  </a:solidFill>
                  <a:ea typeface="+mn-ea"/>
                  <a:cs typeface="+mn-cs"/>
                </a:rPr>
                <a:t>A PARTNERSHIP</a:t>
              </a:r>
            </a:p>
          </p:txBody>
        </p:sp>
      </p:grpSp>
      <p:sp>
        <p:nvSpPr>
          <p:cNvPr id="33" name="Rectangle 32"/>
          <p:cNvSpPr/>
          <p:nvPr/>
        </p:nvSpPr>
        <p:spPr>
          <a:xfrm>
            <a:off x="4343400" y="220786"/>
            <a:ext cx="4686300" cy="1077218"/>
          </a:xfrm>
          <a:prstGeom prst="rect">
            <a:avLst/>
          </a:prstGeom>
        </p:spPr>
        <p:txBody>
          <a:bodyPr wrap="square" lIns="91412" tIns="45706" rIns="91412" bIns="45706">
            <a:spAutoFit/>
          </a:bodyPr>
          <a:lstStyle/>
          <a:p>
            <a:pPr algn="ctr" defTabSz="914085" hangingPunct="1"/>
            <a:r>
              <a:rPr lang="en-US" sz="3200" b="1" kern="1200" cap="all" dirty="0">
                <a:solidFill>
                  <a:prstClr val="white"/>
                </a:solidFill>
                <a:ea typeface="+mn-ea"/>
                <a:cs typeface="+mn-cs"/>
              </a:rPr>
              <a:t>WE OFFER SOLUTIONS THAT ARE:</a:t>
            </a:r>
            <a:endParaRPr lang="en-US" sz="3200" kern="1200" cap="all" dirty="0">
              <a:solidFill>
                <a:prstClr val="white"/>
              </a:solidFill>
              <a:ea typeface="+mn-ea"/>
              <a:cs typeface="+mn-cs"/>
            </a:endParaRPr>
          </a:p>
        </p:txBody>
      </p:sp>
      <p:pic>
        <p:nvPicPr>
          <p:cNvPr id="22" name="Picture 21" descr="AdobeStock_6015704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4409260" cy="5143500"/>
          </a:xfrm>
          <a:prstGeom prst="rect">
            <a:avLst/>
          </a:prstGeom>
          <a:effectLst>
            <a:outerShdw blurRad="50800" dist="38100" dir="2700000" algn="tl" rotWithShape="0">
              <a:prstClr val="black">
                <a:alpha val="40000"/>
              </a:prstClr>
            </a:outerShdw>
          </a:effectLst>
        </p:spPr>
      </p:pic>
      <p:sp>
        <p:nvSpPr>
          <p:cNvPr id="3" name="TextBox 2"/>
          <p:cNvSpPr txBox="1"/>
          <p:nvPr/>
        </p:nvSpPr>
        <p:spPr>
          <a:xfrm>
            <a:off x="-1232584" y="1932773"/>
            <a:ext cx="184710" cy="369329"/>
          </a:xfrm>
          <a:prstGeom prst="rect">
            <a:avLst/>
          </a:prstGeom>
          <a:noFill/>
        </p:spPr>
        <p:txBody>
          <a:bodyPr wrap="none" lIns="91412" tIns="45706" rIns="91412" bIns="45706" rtlCol="0">
            <a:spAutoFit/>
          </a:bodyPr>
          <a:lstStyle/>
          <a:p>
            <a:pPr hangingPunct="1"/>
            <a:endParaRPr lang="en-US" kern="1200" dirty="0">
              <a:solidFill>
                <a:prstClr val="black"/>
              </a:solidFill>
              <a:ea typeface="+mn-ea"/>
              <a:cs typeface="+mn-cs"/>
            </a:endParaRPr>
          </a:p>
        </p:txBody>
      </p:sp>
    </p:spTree>
    <p:extLst>
      <p:ext uri="{BB962C8B-B14F-4D97-AF65-F5344CB8AC3E}">
        <p14:creationId xmlns:p14="http://schemas.microsoft.com/office/powerpoint/2010/main" val="125284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1443236" y="4570556"/>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p:cNvSpPr txBox="1"/>
          <p:nvPr/>
        </p:nvSpPr>
        <p:spPr>
          <a:xfrm>
            <a:off x="696878" y="473593"/>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6"/>
          <p:cNvSpPr/>
          <p:nvPr/>
        </p:nvSpPr>
        <p:spPr>
          <a:xfrm>
            <a:off x="98231" y="978758"/>
            <a:ext cx="8947537" cy="983603"/>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B9ED4"/>
                </a:solidFill>
                <a:effectLst/>
                <a:uLnTx/>
                <a:uFillTx/>
                <a:latin typeface="Calibri"/>
                <a:ea typeface="+mn-ea"/>
                <a:cs typeface="Century Gothic"/>
              </a:rPr>
              <a:t>A PROVEN, DUPLICATABLE, SYSTEM TO PROVIDE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B9ED4"/>
                </a:solidFill>
                <a:effectLst/>
                <a:uLnTx/>
                <a:uFillTx/>
                <a:latin typeface="Calibri"/>
                <a:ea typeface="+mn-ea"/>
                <a:cs typeface="Century Gothic"/>
              </a:rPr>
              <a:t>SMALL BUSINESS OWNERS AN EFFECTIVE INTERNET PRESENCE</a:t>
            </a:r>
          </a:p>
        </p:txBody>
      </p:sp>
      <p:sp>
        <p:nvSpPr>
          <p:cNvPr id="17" name="Rectangle 16"/>
          <p:cNvSpPr/>
          <p:nvPr/>
        </p:nvSpPr>
        <p:spPr>
          <a:xfrm>
            <a:off x="102129" y="2156417"/>
            <a:ext cx="8947537" cy="540404"/>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9ED4"/>
                </a:solidFill>
                <a:effectLst/>
                <a:uLnTx/>
                <a:uFillTx/>
                <a:latin typeface="Calibri"/>
                <a:ea typeface="+mn-ea"/>
                <a:cs typeface="Century Gothic"/>
              </a:rPr>
              <a:t>TOGETHER, WE HELP BUSINESSES AND ORGANIZATIONS WITH:</a:t>
            </a:r>
          </a:p>
        </p:txBody>
      </p:sp>
      <p:sp>
        <p:nvSpPr>
          <p:cNvPr id="19" name="Rectangle 18"/>
          <p:cNvSpPr/>
          <p:nvPr/>
        </p:nvSpPr>
        <p:spPr>
          <a:xfrm>
            <a:off x="151817" y="2846413"/>
            <a:ext cx="4246197" cy="609600"/>
          </a:xfrm>
          <a:prstGeom prst="rect">
            <a:avLst/>
          </a:prstGeom>
          <a:solidFill>
            <a:srgbClr val="1B9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marR="0" lvl="1"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dirty="0">
                <a:ln>
                  <a:noFill/>
                </a:ln>
                <a:solidFill>
                  <a:prstClr val="white"/>
                </a:solidFill>
                <a:effectLst/>
                <a:uLnTx/>
                <a:uFillTx/>
                <a:latin typeface="Calibri"/>
                <a:ea typeface="ＭＳ Ｐゴシック" charset="0"/>
                <a:cs typeface="Century Gothic"/>
              </a:rPr>
              <a:t>Increasing Revenues</a:t>
            </a:r>
          </a:p>
        </p:txBody>
      </p:sp>
      <p:sp>
        <p:nvSpPr>
          <p:cNvPr id="20" name="Rectangle 19"/>
          <p:cNvSpPr/>
          <p:nvPr/>
        </p:nvSpPr>
        <p:spPr>
          <a:xfrm>
            <a:off x="151817" y="3532213"/>
            <a:ext cx="4246197" cy="609600"/>
          </a:xfrm>
          <a:prstGeom prst="rect">
            <a:avLst/>
          </a:prstGeom>
          <a:solidFill>
            <a:srgbClr val="1B9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marR="0" lvl="1" indent="0" algn="l" defTabSz="914400" rtl="0" eaLnBrk="1" fontAlgn="auto" latinLnBrk="0" hangingPunct="1">
              <a:lnSpc>
                <a:spcPct val="120000"/>
              </a:lnSpc>
              <a:spcBef>
                <a:spcPts val="0"/>
              </a:spcBef>
              <a:spcAft>
                <a:spcPts val="0"/>
              </a:spcAft>
              <a:buClrTx/>
              <a:buSzTx/>
              <a:buFontTx/>
              <a:buNone/>
              <a:tabLst/>
              <a:defRPr/>
            </a:pPr>
            <a:r>
              <a:rPr kumimoji="0" lang="en-US" sz="1600" b="1" i="0" u="none" strike="noStrike" kern="1200" cap="all" spc="0" normalizeH="0" baseline="0" noProof="0" dirty="0">
                <a:ln>
                  <a:noFill/>
                </a:ln>
                <a:solidFill>
                  <a:prstClr val="white"/>
                </a:solidFill>
                <a:effectLst/>
                <a:uLnTx/>
                <a:uFillTx/>
                <a:latin typeface="Calibri"/>
                <a:ea typeface="ＭＳ Ｐゴシック" charset="0"/>
                <a:cs typeface="Century Gothic"/>
              </a:rPr>
              <a:t>Decreasing Expenses</a:t>
            </a:r>
          </a:p>
        </p:txBody>
      </p:sp>
      <p:sp>
        <p:nvSpPr>
          <p:cNvPr id="21" name="Rectangle 20"/>
          <p:cNvSpPr/>
          <p:nvPr/>
        </p:nvSpPr>
        <p:spPr>
          <a:xfrm>
            <a:off x="154767" y="4218013"/>
            <a:ext cx="4243248" cy="609600"/>
          </a:xfrm>
          <a:prstGeom prst="rect">
            <a:avLst/>
          </a:prstGeom>
          <a:solidFill>
            <a:srgbClr val="1B9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marR="0" lvl="1" indent="0" algn="l" defTabSz="914400" rtl="0" eaLnBrk="1" fontAlgn="auto" latinLnBrk="0" hangingPunct="1">
              <a:lnSpc>
                <a:spcPct val="120000"/>
              </a:lnSpc>
              <a:spcBef>
                <a:spcPts val="0"/>
              </a:spcBef>
              <a:spcAft>
                <a:spcPts val="0"/>
              </a:spcAft>
              <a:buClrTx/>
              <a:buSzTx/>
              <a:buFontTx/>
              <a:buNone/>
              <a:tabLst/>
              <a:defRPr/>
            </a:pPr>
            <a:r>
              <a:rPr kumimoji="0" lang="en-US" sz="1600" b="1" i="0" u="none" strike="noStrike" kern="1200" cap="all" spc="0" normalizeH="0" baseline="0" noProof="0" dirty="0">
                <a:ln>
                  <a:noFill/>
                </a:ln>
                <a:solidFill>
                  <a:prstClr val="white"/>
                </a:solidFill>
                <a:effectLst/>
                <a:uLnTx/>
                <a:uFillTx/>
                <a:latin typeface="Calibri"/>
                <a:ea typeface="ＭＳ Ｐゴシック" charset="0"/>
                <a:cs typeface="Century Gothic"/>
              </a:rPr>
              <a:t>Increasing Customer Satisfaction</a:t>
            </a:r>
          </a:p>
        </p:txBody>
      </p:sp>
      <p:sp>
        <p:nvSpPr>
          <p:cNvPr id="22" name="Rectangle 21"/>
          <p:cNvSpPr/>
          <p:nvPr/>
        </p:nvSpPr>
        <p:spPr>
          <a:xfrm>
            <a:off x="4681794" y="2846413"/>
            <a:ext cx="4296538" cy="609600"/>
          </a:xfrm>
          <a:prstGeom prst="rect">
            <a:avLst/>
          </a:prstGeom>
          <a:solidFill>
            <a:srgbClr val="1B9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05740" marR="0" lvl="1" indent="0" algn="r" defTabSz="914400" rtl="0" eaLnBrk="1" fontAlgn="auto" latinLnBrk="0" hangingPunct="1">
              <a:lnSpc>
                <a:spcPct val="120000"/>
              </a:lnSpc>
              <a:spcBef>
                <a:spcPts val="0"/>
              </a:spcBef>
              <a:spcAft>
                <a:spcPts val="0"/>
              </a:spcAft>
              <a:buClrTx/>
              <a:buSzTx/>
              <a:buFontTx/>
              <a:buNone/>
              <a:tabLst/>
              <a:defRPr/>
            </a:pPr>
            <a:r>
              <a:rPr kumimoji="0" lang="en-US" sz="1600" b="1" i="0" u="none" strike="noStrike" kern="1200" cap="all" spc="0" normalizeH="0" baseline="0" noProof="0" dirty="0">
                <a:ln>
                  <a:noFill/>
                </a:ln>
                <a:solidFill>
                  <a:prstClr val="white"/>
                </a:solidFill>
                <a:effectLst/>
                <a:uLnTx/>
                <a:uFillTx/>
                <a:latin typeface="Calibri"/>
                <a:ea typeface="ＭＳ Ｐゴシック" charset="0"/>
                <a:cs typeface="Century Gothic"/>
              </a:rPr>
              <a:t>STREAMLINING BUSINESS PRACTICES </a:t>
            </a:r>
          </a:p>
        </p:txBody>
      </p:sp>
      <p:sp>
        <p:nvSpPr>
          <p:cNvPr id="23" name="Rectangle 22"/>
          <p:cNvSpPr/>
          <p:nvPr/>
        </p:nvSpPr>
        <p:spPr>
          <a:xfrm>
            <a:off x="4681794" y="3530802"/>
            <a:ext cx="4300437" cy="609600"/>
          </a:xfrm>
          <a:prstGeom prst="rect">
            <a:avLst/>
          </a:prstGeom>
          <a:solidFill>
            <a:srgbClr val="1B9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marR="0" lvl="1" indent="0" algn="r" defTabSz="914400" rtl="0" eaLnBrk="1" fontAlgn="auto" latinLnBrk="0" hangingPunct="1">
              <a:lnSpc>
                <a:spcPct val="120000"/>
              </a:lnSpc>
              <a:spcBef>
                <a:spcPts val="0"/>
              </a:spcBef>
              <a:spcAft>
                <a:spcPts val="0"/>
              </a:spcAft>
              <a:buClrTx/>
              <a:buSzTx/>
              <a:buFontTx/>
              <a:buNone/>
              <a:tabLst/>
              <a:defRPr/>
            </a:pPr>
            <a:r>
              <a:rPr kumimoji="0" lang="en-US" sz="1600" b="1" i="0" u="none" strike="noStrike" kern="1200" cap="all" spc="0" normalizeH="0" baseline="0" noProof="0" dirty="0">
                <a:ln>
                  <a:noFill/>
                </a:ln>
                <a:solidFill>
                  <a:prstClr val="white"/>
                </a:solidFill>
                <a:effectLst/>
                <a:uLnTx/>
                <a:uFillTx/>
                <a:latin typeface="Calibri"/>
                <a:ea typeface="ＭＳ Ｐゴシック" charset="0"/>
                <a:cs typeface="Century Gothic"/>
              </a:rPr>
              <a:t>INCREASING ENGAGEMENT</a:t>
            </a:r>
          </a:p>
        </p:txBody>
      </p:sp>
      <p:sp>
        <p:nvSpPr>
          <p:cNvPr id="24" name="Rectangle 23"/>
          <p:cNvSpPr/>
          <p:nvPr/>
        </p:nvSpPr>
        <p:spPr>
          <a:xfrm>
            <a:off x="4681794" y="4218013"/>
            <a:ext cx="4296538" cy="609600"/>
          </a:xfrm>
          <a:prstGeom prst="rect">
            <a:avLst/>
          </a:prstGeom>
          <a:solidFill>
            <a:srgbClr val="1B9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marR="0" lvl="1" indent="0" algn="r" defTabSz="914400" rtl="0" eaLnBrk="1" fontAlgn="auto" latinLnBrk="0" hangingPunct="1">
              <a:lnSpc>
                <a:spcPct val="120000"/>
              </a:lnSpc>
              <a:spcBef>
                <a:spcPts val="0"/>
              </a:spcBef>
              <a:spcAft>
                <a:spcPts val="0"/>
              </a:spcAft>
              <a:buClrTx/>
              <a:buSzTx/>
              <a:buFontTx/>
              <a:buNone/>
              <a:tabLst/>
              <a:defRPr/>
            </a:pPr>
            <a:r>
              <a:rPr kumimoji="0" lang="en-US" sz="1600" b="1" i="0" u="none" strike="noStrike" kern="1200" cap="all" spc="0" normalizeH="0" baseline="0" noProof="0" dirty="0">
                <a:ln>
                  <a:noFill/>
                </a:ln>
                <a:solidFill>
                  <a:prstClr val="white"/>
                </a:solidFill>
                <a:effectLst/>
                <a:uLnTx/>
                <a:uFillTx/>
                <a:latin typeface="Calibri"/>
                <a:ea typeface="ＭＳ Ｐゴシック" charset="0"/>
                <a:cs typeface="Century Gothic"/>
              </a:rPr>
              <a:t>MARKETING THEIR BUSINESS</a:t>
            </a:r>
          </a:p>
        </p:txBody>
      </p:sp>
      <p:pic>
        <p:nvPicPr>
          <p:cNvPr id="12" name="Picture 11">
            <a:extLst>
              <a:ext uri="{FF2B5EF4-FFF2-40B4-BE49-F238E27FC236}">
                <a16:creationId xmlns:a16="http://schemas.microsoft.com/office/drawing/2014/main" id="{2A38620B-A3B9-4F7C-9DEC-30223EDEE0D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904653" y="224967"/>
            <a:ext cx="1896302" cy="497252"/>
          </a:xfrm>
          <a:prstGeom prst="rect">
            <a:avLst/>
          </a:prstGeom>
        </p:spPr>
      </p:pic>
    </p:spTree>
    <p:extLst>
      <p:ext uri="{BB962C8B-B14F-4D97-AF65-F5344CB8AC3E}">
        <p14:creationId xmlns:p14="http://schemas.microsoft.com/office/powerpoint/2010/main" val="2615578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1000" fill="hold"/>
                                        <p:tgtEl>
                                          <p:spTgt spid="19"/>
                                        </p:tgtEl>
                                        <p:attrNameLst>
                                          <p:attrName>ppt_x</p:attrName>
                                        </p:attrNameLst>
                                      </p:cBhvr>
                                      <p:tavLst>
                                        <p:tav tm="0">
                                          <p:val>
                                            <p:strVal val="#ppt_x"/>
                                          </p:val>
                                        </p:tav>
                                        <p:tav tm="100000">
                                          <p:val>
                                            <p:strVal val="#ppt_x"/>
                                          </p:val>
                                        </p:tav>
                                      </p:tavLst>
                                    </p:anim>
                                    <p:anim calcmode="lin" valueType="num">
                                      <p:cBhvr additive="base">
                                        <p:cTn id="13" dur="10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ID="2" presetClass="entr" presetSubtype="4"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par>
                          <p:cTn id="29" fill="hold">
                            <p:stCondLst>
                              <p:cond delay="3000"/>
                            </p:stCondLst>
                            <p:childTnLst>
                              <p:par>
                                <p:cTn id="30" presetID="2" presetClass="entr" presetSubtype="4"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childTnLst>
                          </p:cTn>
                        </p:par>
                        <p:par>
                          <p:cTn id="34" fill="hold">
                            <p:stCondLst>
                              <p:cond delay="3500"/>
                            </p:stCondLst>
                            <p:childTnLst>
                              <p:par>
                                <p:cTn id="35" presetID="2" presetClass="entr" presetSubtype="4"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0" grpId="0" animBg="1"/>
      <p:bldP spid="21" grpId="0" animBg="1"/>
      <p:bldP spid="22" grpId="0" animBg="1"/>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B9ED4"/>
        </a:solidFill>
        <a:effectLst/>
      </p:bgPr>
    </p:bg>
    <p:spTree>
      <p:nvGrpSpPr>
        <p:cNvPr id="1" name=""/>
        <p:cNvGrpSpPr/>
        <p:nvPr/>
      </p:nvGrpSpPr>
      <p:grpSpPr>
        <a:xfrm>
          <a:off x="0" y="0"/>
          <a:ext cx="0" cy="0"/>
          <a:chOff x="0" y="0"/>
          <a:chExt cx="0" cy="0"/>
        </a:xfrm>
      </p:grpSpPr>
      <p:sp>
        <p:nvSpPr>
          <p:cNvPr id="12" name="Rectangle 11"/>
          <p:cNvSpPr/>
          <p:nvPr/>
        </p:nvSpPr>
        <p:spPr>
          <a:xfrm>
            <a:off x="0" y="666757"/>
            <a:ext cx="91440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a:noFill/>
                </a:ln>
                <a:solidFill>
                  <a:prstClr val="white"/>
                </a:solidFill>
                <a:effectLst/>
                <a:uLnTx/>
                <a:uFillTx/>
                <a:latin typeface="Calibri"/>
                <a:ea typeface="+mn-ea"/>
                <a:cs typeface="+mn-cs"/>
              </a:rPr>
              <a:t>What Makes Us Different</a:t>
            </a:r>
          </a:p>
        </p:txBody>
      </p:sp>
      <p:cxnSp>
        <p:nvCxnSpPr>
          <p:cNvPr id="13" name="Straight Connector 12"/>
          <p:cNvCxnSpPr/>
          <p:nvPr/>
        </p:nvCxnSpPr>
        <p:spPr>
          <a:xfrm>
            <a:off x="4572000" y="1733550"/>
            <a:ext cx="0" cy="25146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838200" y="3486150"/>
            <a:ext cx="3352800"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Our clients are getting more than just a website, they are getting an entire online marketing strategy.  </a:t>
            </a:r>
          </a:p>
        </p:txBody>
      </p:sp>
      <p:sp>
        <p:nvSpPr>
          <p:cNvPr id="15" name="Rectangle 14"/>
          <p:cNvSpPr/>
          <p:nvPr/>
        </p:nvSpPr>
        <p:spPr>
          <a:xfrm>
            <a:off x="5105400" y="3486150"/>
            <a:ext cx="2819400"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Let’s take a look at the myriad of tools and options that our clients have.</a:t>
            </a:r>
          </a:p>
        </p:txBody>
      </p:sp>
      <p:pic>
        <p:nvPicPr>
          <p:cNvPr id="18" name="Picture 17"/>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5867400" y="2125713"/>
            <a:ext cx="1143000" cy="1131838"/>
          </a:xfrm>
          <a:prstGeom prst="rect">
            <a:avLst/>
          </a:prstGeom>
        </p:spPr>
      </p:pic>
      <p:pic>
        <p:nvPicPr>
          <p:cNvPr id="2050" name="Picture 2" descr="C:\Users\Junaed\Downloads\domain1.png"/>
          <p:cNvPicPr>
            <a:picLocks noChangeAspect="1" noChangeArrowheads="1"/>
          </p:cNvPicPr>
          <p:nvPr/>
        </p:nvPicPr>
        <p:blipFill>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668860" y="1896215"/>
            <a:ext cx="1691480" cy="1453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095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0.xml><?xml version="1.0" encoding="utf-8"?>
<a:theme xmlns:a="http://schemas.openxmlformats.org/drawingml/2006/main" name="12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1.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bcenter Main Stage MAIC" id="{E39271F8-A1BE-3E4B-AB2C-18B39946B532}" vid="{B0FA7A43-2D55-A243-977C-2660BA98FE23}"/>
    </a:ext>
  </a:ext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7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MAIC - gotham">
      <a:majorFont>
        <a:latin typeface="Gotham HTF"/>
        <a:ea typeface=""/>
        <a:cs typeface=""/>
      </a:majorFont>
      <a:minorFont>
        <a:latin typeface="Gotham HTF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MAIC - gotham">
      <a:majorFont>
        <a:latin typeface="Gotham HTF"/>
        <a:ea typeface=""/>
        <a:cs typeface=""/>
      </a:majorFont>
      <a:minorFont>
        <a:latin typeface="Gotham HTF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2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6336</TotalTime>
  <Words>3368</Words>
  <Application>Microsoft Office PowerPoint</Application>
  <PresentationFormat>On-screen Show (16:9)</PresentationFormat>
  <Paragraphs>436</Paragraphs>
  <Slides>50</Slides>
  <Notes>37</Notes>
  <HiddenSlides>5</HiddenSlides>
  <MMClips>0</MMClips>
  <ScaleCrop>false</ScaleCrop>
  <HeadingPairs>
    <vt:vector size="6" baseType="variant">
      <vt:variant>
        <vt:lpstr>Fonts Used</vt:lpstr>
      </vt:variant>
      <vt:variant>
        <vt:i4>18</vt:i4>
      </vt:variant>
      <vt:variant>
        <vt:lpstr>Theme</vt:lpstr>
      </vt:variant>
      <vt:variant>
        <vt:i4>17</vt:i4>
      </vt:variant>
      <vt:variant>
        <vt:lpstr>Slide Titles</vt:lpstr>
      </vt:variant>
      <vt:variant>
        <vt:i4>50</vt:i4>
      </vt:variant>
    </vt:vector>
  </HeadingPairs>
  <TitlesOfParts>
    <vt:vector size="85" baseType="lpstr">
      <vt:lpstr>Arial</vt:lpstr>
      <vt:lpstr>Calibri</vt:lpstr>
      <vt:lpstr>Calibri Light</vt:lpstr>
      <vt:lpstr>Courier New</vt:lpstr>
      <vt:lpstr>DIN-Bold</vt:lpstr>
      <vt:lpstr>DIN-Medium</vt:lpstr>
      <vt:lpstr>Gotham HTF</vt:lpstr>
      <vt:lpstr>Gotham HTF Black</vt:lpstr>
      <vt:lpstr>Gotham HTF Medium</vt:lpstr>
      <vt:lpstr>Helvetica</vt:lpstr>
      <vt:lpstr>Helvetica Neue</vt:lpstr>
      <vt:lpstr>Helvetica Regular</vt:lpstr>
      <vt:lpstr>Montserrat</vt:lpstr>
      <vt:lpstr>Montserrat Light</vt:lpstr>
      <vt:lpstr>Montserrat Medium</vt:lpstr>
      <vt:lpstr>Montserrat SemiBold</vt:lpstr>
      <vt:lpstr>Open Sans</vt:lpstr>
      <vt:lpstr>Times New Roman</vt:lpstr>
      <vt:lpstr>1_Office Theme</vt:lpstr>
      <vt:lpstr>2_Office Theme</vt:lpstr>
      <vt:lpstr>22_Office Theme</vt:lpstr>
      <vt:lpstr>6_Office Theme</vt:lpstr>
      <vt:lpstr>11_Office Theme</vt:lpstr>
      <vt:lpstr>Office Theme</vt:lpstr>
      <vt:lpstr>10_Office Theme</vt:lpstr>
      <vt:lpstr>1_Simple Light</vt:lpstr>
      <vt:lpstr>Simple Light</vt:lpstr>
      <vt:lpstr>12_Office Theme</vt:lpstr>
      <vt:lpstr>13_Office Theme</vt:lpstr>
      <vt:lpstr>17_Office Theme</vt:lpstr>
      <vt:lpstr>3_Office Theme</vt:lpstr>
      <vt:lpstr>4_Office Theme</vt:lpstr>
      <vt:lpstr>70_Office Theme</vt:lpstr>
      <vt:lpstr>21_BasicWhite</vt:lpstr>
      <vt:lpstr>22_BasicWhite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INTRODUCING Oasis</vt:lpstr>
      <vt:lpstr>PowerPoint Presentation</vt:lpstr>
      <vt:lpstr>PowerPoint Presentation</vt:lpstr>
      <vt:lpstr>PowerPoint Presentation</vt:lpstr>
      <vt:lpstr>PowerPoint Presentation</vt:lpstr>
      <vt:lpstr>PowerPoint Presentation</vt:lpstr>
      <vt:lpstr>FEATURES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Pelland</dc:creator>
  <cp:lastModifiedBy>Jason Pelland</cp:lastModifiedBy>
  <cp:revision>100</cp:revision>
  <cp:lastPrinted>2017-07-24T19:19:19Z</cp:lastPrinted>
  <dcterms:modified xsi:type="dcterms:W3CDTF">2023-02-03T18:36:50Z</dcterms:modified>
</cp:coreProperties>
</file>